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Lora Medium"/>
      <p:regular r:id="rId18"/>
      <p:bold r:id="rId19"/>
      <p:italic r:id="rId20"/>
      <p:boldItalic r:id="rId21"/>
    </p:embeddedFont>
    <p:embeddedFont>
      <p:font typeface="Playfair Display"/>
      <p:regular r:id="rId22"/>
      <p:bold r:id="rId23"/>
      <p:italic r:id="rId24"/>
      <p:boldItalic r:id="rId25"/>
    </p:embeddedFont>
    <p:embeddedFont>
      <p:font typeface="Nunito"/>
      <p:regular r:id="rId26"/>
      <p:bold r:id="rId27"/>
      <p:italic r:id="rId28"/>
      <p:boldItalic r:id="rId29"/>
    </p:embeddedFont>
    <p:embeddedFont>
      <p:font typeface="Lora SemiBold"/>
      <p:regular r:id="rId30"/>
      <p:bold r:id="rId31"/>
      <p:italic r:id="rId32"/>
      <p:boldItalic r:id="rId33"/>
    </p:embeddedFont>
    <p:embeddedFont>
      <p:font typeface="Merriweather"/>
      <p:regular r:id="rId34"/>
      <p:bold r:id="rId35"/>
      <p:italic r:id="rId36"/>
      <p:boldItalic r:id="rId37"/>
    </p:embeddedFont>
    <p:embeddedFont>
      <p:font typeface="Playfair Display SemiBold"/>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layfairDisplaySemiBold-italic.fntdata"/><Relationship Id="rId20" Type="http://schemas.openxmlformats.org/officeDocument/2006/relationships/font" Target="fonts/LoraMedium-italic.fntdata"/><Relationship Id="rId41" Type="http://schemas.openxmlformats.org/officeDocument/2006/relationships/font" Target="fonts/PlayfairDisplaySemiBold-boldItalic.fntdata"/><Relationship Id="rId22" Type="http://schemas.openxmlformats.org/officeDocument/2006/relationships/font" Target="fonts/PlayfairDisplay-regular.fntdata"/><Relationship Id="rId21" Type="http://schemas.openxmlformats.org/officeDocument/2006/relationships/font" Target="fonts/LoraMedium-boldItalic.fntdata"/><Relationship Id="rId24" Type="http://schemas.openxmlformats.org/officeDocument/2006/relationships/font" Target="fonts/PlayfairDisplay-italic.fntdata"/><Relationship Id="rId23" Type="http://schemas.openxmlformats.org/officeDocument/2006/relationships/font" Target="fonts/PlayfairDispl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regular.fntdata"/><Relationship Id="rId25" Type="http://schemas.openxmlformats.org/officeDocument/2006/relationships/font" Target="fonts/PlayfairDisplay-boldItalic.fntdata"/><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oraSemiBold-bold.fntdata"/><Relationship Id="rId30" Type="http://schemas.openxmlformats.org/officeDocument/2006/relationships/font" Target="fonts/LoraSemiBold-regular.fntdata"/><Relationship Id="rId11" Type="http://schemas.openxmlformats.org/officeDocument/2006/relationships/slide" Target="slides/slide6.xml"/><Relationship Id="rId33" Type="http://schemas.openxmlformats.org/officeDocument/2006/relationships/font" Target="fonts/LoraSemiBold-boldItalic.fntdata"/><Relationship Id="rId10" Type="http://schemas.openxmlformats.org/officeDocument/2006/relationships/slide" Target="slides/slide5.xml"/><Relationship Id="rId32" Type="http://schemas.openxmlformats.org/officeDocument/2006/relationships/font" Target="fonts/LoraSemiBold-italic.fntdata"/><Relationship Id="rId13" Type="http://schemas.openxmlformats.org/officeDocument/2006/relationships/slide" Target="slides/slide8.xml"/><Relationship Id="rId35" Type="http://schemas.openxmlformats.org/officeDocument/2006/relationships/font" Target="fonts/Merriweather-bold.fntdata"/><Relationship Id="rId12" Type="http://schemas.openxmlformats.org/officeDocument/2006/relationships/slide" Target="slides/slide7.xml"/><Relationship Id="rId34" Type="http://schemas.openxmlformats.org/officeDocument/2006/relationships/font" Target="fonts/Merriweather-regular.fntdata"/><Relationship Id="rId15" Type="http://schemas.openxmlformats.org/officeDocument/2006/relationships/slide" Target="slides/slide10.xml"/><Relationship Id="rId37" Type="http://schemas.openxmlformats.org/officeDocument/2006/relationships/font" Target="fonts/Merriweather-boldItalic.fntdata"/><Relationship Id="rId14" Type="http://schemas.openxmlformats.org/officeDocument/2006/relationships/slide" Target="slides/slide9.xml"/><Relationship Id="rId36" Type="http://schemas.openxmlformats.org/officeDocument/2006/relationships/font" Target="fonts/Merriweather-italic.fntdata"/><Relationship Id="rId17" Type="http://schemas.openxmlformats.org/officeDocument/2006/relationships/slide" Target="slides/slide12.xml"/><Relationship Id="rId39" Type="http://schemas.openxmlformats.org/officeDocument/2006/relationships/font" Target="fonts/PlayfairDisplaySemiBold-bold.fntdata"/><Relationship Id="rId16" Type="http://schemas.openxmlformats.org/officeDocument/2006/relationships/slide" Target="slides/slide11.xml"/><Relationship Id="rId38" Type="http://schemas.openxmlformats.org/officeDocument/2006/relationships/font" Target="fonts/PlayfairDisplaySemiBold-regular.fntdata"/><Relationship Id="rId19" Type="http://schemas.openxmlformats.org/officeDocument/2006/relationships/font" Target="fonts/LoraMedium-bold.fntdata"/><Relationship Id="rId18" Type="http://schemas.openxmlformats.org/officeDocument/2006/relationships/font" Target="fonts/LoraMedium-regular.fntdata"/></Relationships>
</file>

<file path=ppt/media/image1.png>
</file>

<file path=ppt/media/image10.png>
</file>

<file path=ppt/media/image11.gif>
</file>

<file path=ppt/media/image12.jpg>
</file>

<file path=ppt/media/image13.jpg>
</file>

<file path=ppt/media/image15.jpg>
</file>

<file path=ppt/media/image16.jpg>
</file>

<file path=ppt/media/image17.gif>
</file>

<file path=ppt/media/image2.jp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254e2530ff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254e2530ff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25755941c5_7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25755941c5_7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221941dd6e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221941dd6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254e2530ff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254e2530ff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548d5bb71105720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548d5bb7110572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254e2530ff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254e2530ff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2514a92f7a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2514a92f7a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2514a92f7a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2514a92f7a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2514a92f7a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2514a92f7a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21e16adb5b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21e16adb5b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254e2530f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254e2530f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2514a92f7a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2514a92f7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6.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7.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jp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10.png"/><Relationship Id="rId6"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8.jpg"/><Relationship Id="rId5"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highlight>
                  <a:srgbClr val="00FF00"/>
                </a:highlight>
              </a:rPr>
              <a:t>Team INNOVERSE</a:t>
            </a:r>
            <a:endParaRPr b="1">
              <a:highlight>
                <a:srgbClr val="00FF00"/>
              </a:highlight>
            </a:endParaRPr>
          </a:p>
        </p:txBody>
      </p:sp>
      <p:pic>
        <p:nvPicPr>
          <p:cNvPr id="55" name="Google Shape;55;p13"/>
          <p:cNvPicPr preferRelativeResize="0"/>
          <p:nvPr/>
        </p:nvPicPr>
        <p:blipFill>
          <a:blip r:embed="rId3">
            <a:alphaModFix/>
          </a:blip>
          <a:stretch>
            <a:fillRect/>
          </a:stretch>
        </p:blipFill>
        <p:spPr>
          <a:xfrm>
            <a:off x="1256688" y="1629900"/>
            <a:ext cx="6630625" cy="1883700"/>
          </a:xfrm>
          <a:prstGeom prst="rect">
            <a:avLst/>
          </a:prstGeom>
          <a:noFill/>
          <a:ln>
            <a:noFill/>
          </a:ln>
        </p:spPr>
      </p:pic>
      <p:cxnSp>
        <p:nvCxnSpPr>
          <p:cNvPr id="56" name="Google Shape;56;p13"/>
          <p:cNvCxnSpPr/>
          <p:nvPr/>
        </p:nvCxnSpPr>
        <p:spPr>
          <a:xfrm>
            <a:off x="5974300" y="746800"/>
            <a:ext cx="2828400" cy="9600"/>
          </a:xfrm>
          <a:prstGeom prst="straightConnector1">
            <a:avLst/>
          </a:prstGeom>
          <a:noFill/>
          <a:ln cap="flat" cmpd="sng" w="28575">
            <a:solidFill>
              <a:schemeClr val="dk1"/>
            </a:solidFill>
            <a:prstDash val="solid"/>
            <a:round/>
            <a:headEnd len="med" w="med" type="none"/>
            <a:tailEnd len="med" w="med" type="none"/>
          </a:ln>
        </p:spPr>
      </p:cxnSp>
      <p:cxnSp>
        <p:nvCxnSpPr>
          <p:cNvPr id="57" name="Google Shape;57;p13"/>
          <p:cNvCxnSpPr/>
          <p:nvPr/>
        </p:nvCxnSpPr>
        <p:spPr>
          <a:xfrm>
            <a:off x="8793425" y="774800"/>
            <a:ext cx="18600" cy="1717500"/>
          </a:xfrm>
          <a:prstGeom prst="straightConnector1">
            <a:avLst/>
          </a:prstGeom>
          <a:noFill/>
          <a:ln cap="flat" cmpd="sng" w="28575">
            <a:solidFill>
              <a:schemeClr val="dk1"/>
            </a:solidFill>
            <a:prstDash val="solid"/>
            <a:round/>
            <a:headEnd len="med" w="med" type="none"/>
            <a:tailEnd len="med" w="med" type="none"/>
          </a:ln>
        </p:spPr>
      </p:cxnSp>
      <p:cxnSp>
        <p:nvCxnSpPr>
          <p:cNvPr id="58" name="Google Shape;58;p13"/>
          <p:cNvCxnSpPr/>
          <p:nvPr/>
        </p:nvCxnSpPr>
        <p:spPr>
          <a:xfrm rot="10800000">
            <a:off x="336150" y="4508775"/>
            <a:ext cx="2837700" cy="9300"/>
          </a:xfrm>
          <a:prstGeom prst="straightConnector1">
            <a:avLst/>
          </a:prstGeom>
          <a:noFill/>
          <a:ln cap="flat" cmpd="sng" w="28575">
            <a:solidFill>
              <a:schemeClr val="dk1"/>
            </a:solidFill>
            <a:prstDash val="solid"/>
            <a:round/>
            <a:headEnd len="med" w="med" type="none"/>
            <a:tailEnd len="med" w="med" type="none"/>
          </a:ln>
        </p:spPr>
      </p:cxnSp>
      <p:cxnSp>
        <p:nvCxnSpPr>
          <p:cNvPr id="59" name="Google Shape;59;p13"/>
          <p:cNvCxnSpPr/>
          <p:nvPr/>
        </p:nvCxnSpPr>
        <p:spPr>
          <a:xfrm rot="10800000">
            <a:off x="326750" y="2679075"/>
            <a:ext cx="9300" cy="1839000"/>
          </a:xfrm>
          <a:prstGeom prst="straightConnector1">
            <a:avLst/>
          </a:prstGeom>
          <a:noFill/>
          <a:ln cap="flat" cmpd="sng" w="28575">
            <a:solidFill>
              <a:schemeClr val="dk1"/>
            </a:solidFill>
            <a:prstDash val="solid"/>
            <a:round/>
            <a:headEnd len="med" w="med" type="none"/>
            <a:tailEnd len="med" w="med" type="none"/>
          </a:ln>
        </p:spPr>
      </p:cxnSp>
      <p:cxnSp>
        <p:nvCxnSpPr>
          <p:cNvPr id="60" name="Google Shape;60;p13"/>
          <p:cNvCxnSpPr/>
          <p:nvPr/>
        </p:nvCxnSpPr>
        <p:spPr>
          <a:xfrm>
            <a:off x="420075" y="2949800"/>
            <a:ext cx="0" cy="1503000"/>
          </a:xfrm>
          <a:prstGeom prst="straightConnector1">
            <a:avLst/>
          </a:prstGeom>
          <a:noFill/>
          <a:ln cap="flat" cmpd="sng" w="28575">
            <a:solidFill>
              <a:schemeClr val="dk1"/>
            </a:solidFill>
            <a:prstDash val="solid"/>
            <a:round/>
            <a:headEnd len="med" w="med" type="none"/>
            <a:tailEnd len="med" w="med" type="none"/>
          </a:ln>
        </p:spPr>
      </p:cxnSp>
      <p:cxnSp>
        <p:nvCxnSpPr>
          <p:cNvPr id="61" name="Google Shape;61;p13"/>
          <p:cNvCxnSpPr/>
          <p:nvPr/>
        </p:nvCxnSpPr>
        <p:spPr>
          <a:xfrm>
            <a:off x="410725" y="4434050"/>
            <a:ext cx="2445900" cy="9300"/>
          </a:xfrm>
          <a:prstGeom prst="straightConnector1">
            <a:avLst/>
          </a:prstGeom>
          <a:noFill/>
          <a:ln cap="flat" cmpd="sng" w="28575">
            <a:solidFill>
              <a:schemeClr val="dk1"/>
            </a:solidFill>
            <a:prstDash val="solid"/>
            <a:round/>
            <a:headEnd len="med" w="med" type="none"/>
            <a:tailEnd len="med" w="med" type="none"/>
          </a:ln>
        </p:spPr>
      </p:cxnSp>
      <p:cxnSp>
        <p:nvCxnSpPr>
          <p:cNvPr id="62" name="Google Shape;62;p13"/>
          <p:cNvCxnSpPr/>
          <p:nvPr/>
        </p:nvCxnSpPr>
        <p:spPr>
          <a:xfrm>
            <a:off x="6207675" y="840125"/>
            <a:ext cx="2492400" cy="9300"/>
          </a:xfrm>
          <a:prstGeom prst="straightConnector1">
            <a:avLst/>
          </a:prstGeom>
          <a:noFill/>
          <a:ln cap="flat" cmpd="sng" w="28575">
            <a:solidFill>
              <a:schemeClr val="dk1"/>
            </a:solidFill>
            <a:prstDash val="solid"/>
            <a:round/>
            <a:headEnd len="med" w="med" type="none"/>
            <a:tailEnd len="med" w="med" type="none"/>
          </a:ln>
        </p:spPr>
      </p:cxnSp>
      <p:cxnSp>
        <p:nvCxnSpPr>
          <p:cNvPr id="63" name="Google Shape;63;p13"/>
          <p:cNvCxnSpPr/>
          <p:nvPr/>
        </p:nvCxnSpPr>
        <p:spPr>
          <a:xfrm>
            <a:off x="8709400" y="849475"/>
            <a:ext cx="18600" cy="131610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mc:AlternateContent>
    <mc:Choice Requires="p14">
      <p:transition spd="slow" p14:dur="1000">
        <p14:flip dir="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Locating the pothole</a:t>
            </a:r>
            <a:endParaRPr/>
          </a:p>
        </p:txBody>
      </p:sp>
      <p:pic>
        <p:nvPicPr>
          <p:cNvPr id="153" name="Google Shape;153;p22"/>
          <p:cNvPicPr preferRelativeResize="0"/>
          <p:nvPr/>
        </p:nvPicPr>
        <p:blipFill>
          <a:blip r:embed="rId3">
            <a:alphaModFix/>
          </a:blip>
          <a:stretch>
            <a:fillRect/>
          </a:stretch>
        </p:blipFill>
        <p:spPr>
          <a:xfrm>
            <a:off x="1046900" y="1490850"/>
            <a:ext cx="6377174" cy="2869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ph idx="1" type="body"/>
          </p:nvPr>
        </p:nvSpPr>
        <p:spPr>
          <a:xfrm>
            <a:off x="215775" y="781950"/>
            <a:ext cx="8520600" cy="421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457200" rtl="0" algn="l">
              <a:spcBef>
                <a:spcPts val="1200"/>
              </a:spcBef>
              <a:spcAft>
                <a:spcPts val="0"/>
              </a:spcAft>
              <a:buNone/>
            </a:pPr>
            <a:r>
              <a:t/>
            </a:r>
            <a:endParaRPr/>
          </a:p>
          <a:p>
            <a:pPr indent="0" lvl="0" marL="457200" rtl="0" algn="l">
              <a:spcBef>
                <a:spcPts val="1200"/>
              </a:spcBef>
              <a:spcAft>
                <a:spcPts val="1200"/>
              </a:spcAft>
              <a:buNone/>
            </a:pPr>
            <a:r>
              <a:t/>
            </a:r>
            <a:endParaRPr/>
          </a:p>
        </p:txBody>
      </p:sp>
      <p:sp>
        <p:nvSpPr>
          <p:cNvPr id="159" name="Google Shape;159;p23"/>
          <p:cNvSpPr txBox="1"/>
          <p:nvPr/>
        </p:nvSpPr>
        <p:spPr>
          <a:xfrm>
            <a:off x="625425" y="0"/>
            <a:ext cx="7701300" cy="723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500">
                <a:solidFill>
                  <a:srgbClr val="0C343D"/>
                </a:solidFill>
                <a:latin typeface="Playfair Display"/>
                <a:ea typeface="Playfair Display"/>
                <a:cs typeface="Playfair Display"/>
                <a:sym typeface="Playfair Display"/>
              </a:rPr>
              <a:t>Our Business Model</a:t>
            </a:r>
            <a:endParaRPr b="1" sz="3500">
              <a:solidFill>
                <a:srgbClr val="0C343D"/>
              </a:solidFill>
              <a:latin typeface="Playfair Display"/>
              <a:ea typeface="Playfair Display"/>
              <a:cs typeface="Playfair Display"/>
              <a:sym typeface="Playfair Display"/>
            </a:endParaRPr>
          </a:p>
        </p:txBody>
      </p:sp>
      <p:sp>
        <p:nvSpPr>
          <p:cNvPr id="160" name="Google Shape;160;p23"/>
          <p:cNvSpPr txBox="1"/>
          <p:nvPr/>
        </p:nvSpPr>
        <p:spPr>
          <a:xfrm>
            <a:off x="46675" y="902650"/>
            <a:ext cx="8588100" cy="127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latin typeface="Merriweather"/>
                <a:ea typeface="Merriweather"/>
                <a:cs typeface="Merriweather"/>
                <a:sym typeface="Merriweather"/>
              </a:rPr>
              <a:t>WHAT DO WE OFFER TO CUSTOMER?</a:t>
            </a:r>
            <a:endParaRPr b="1" sz="1500">
              <a:latin typeface="Merriweather"/>
              <a:ea typeface="Merriweather"/>
              <a:cs typeface="Merriweather"/>
              <a:sym typeface="Merriweather"/>
            </a:endParaRPr>
          </a:p>
          <a:p>
            <a:pPr indent="-317500" lvl="0" marL="457200" rtl="0" algn="l">
              <a:spcBef>
                <a:spcPts val="0"/>
              </a:spcBef>
              <a:spcAft>
                <a:spcPts val="0"/>
              </a:spcAft>
              <a:buSzPts val="1400"/>
              <a:buFont typeface="Lora SemiBold"/>
              <a:buChar char="➢"/>
            </a:pPr>
            <a:r>
              <a:rPr lang="en">
                <a:latin typeface="Lora SemiBold"/>
                <a:ea typeface="Lora SemiBold"/>
                <a:cs typeface="Lora SemiBold"/>
                <a:sym typeface="Lora SemiBold"/>
              </a:rPr>
              <a:t>Geospatial data (comprising the location of potholes on the regular roads)</a:t>
            </a:r>
            <a:endParaRPr>
              <a:latin typeface="Lora SemiBold"/>
              <a:ea typeface="Lora SemiBold"/>
              <a:cs typeface="Lora SemiBold"/>
              <a:sym typeface="Lora SemiBold"/>
            </a:endParaRPr>
          </a:p>
          <a:p>
            <a:pPr indent="-317500" lvl="0" marL="457200" rtl="0" algn="l">
              <a:spcBef>
                <a:spcPts val="0"/>
              </a:spcBef>
              <a:spcAft>
                <a:spcPts val="0"/>
              </a:spcAft>
              <a:buSzPts val="1400"/>
              <a:buFont typeface="Lora SemiBold"/>
              <a:buChar char="➢"/>
            </a:pPr>
            <a:r>
              <a:rPr lang="en">
                <a:latin typeface="Lora SemiBold"/>
                <a:ea typeface="Lora SemiBold"/>
                <a:cs typeface="Lora SemiBold"/>
                <a:sym typeface="Lora SemiBold"/>
              </a:rPr>
              <a:t>Survey data about the terrain of roads  </a:t>
            </a:r>
            <a:endParaRPr>
              <a:latin typeface="Lora SemiBold"/>
              <a:ea typeface="Lora SemiBold"/>
              <a:cs typeface="Lora SemiBold"/>
              <a:sym typeface="Lora SemiBold"/>
            </a:endParaRPr>
          </a:p>
          <a:p>
            <a:pPr indent="-317500" lvl="0" marL="457200" rtl="0" algn="l">
              <a:spcBef>
                <a:spcPts val="0"/>
              </a:spcBef>
              <a:spcAft>
                <a:spcPts val="0"/>
              </a:spcAft>
              <a:buSzPts val="1400"/>
              <a:buFont typeface="Lora"/>
              <a:buChar char="➢"/>
            </a:pPr>
            <a:r>
              <a:rPr lang="en">
                <a:latin typeface="Lora SemiBold"/>
                <a:ea typeface="Lora SemiBold"/>
                <a:cs typeface="Lora SemiBold"/>
                <a:sym typeface="Lora SemiBold"/>
              </a:rPr>
              <a:t>Accident-prone areas database</a:t>
            </a:r>
            <a:r>
              <a:rPr lang="en">
                <a:latin typeface="Lora Medium"/>
                <a:ea typeface="Lora Medium"/>
                <a:cs typeface="Lora Medium"/>
                <a:sym typeface="Lora Medium"/>
              </a:rPr>
              <a:t> </a:t>
            </a:r>
            <a:endParaRPr>
              <a:latin typeface="Lora Medium"/>
              <a:ea typeface="Lora Medium"/>
              <a:cs typeface="Lora Medium"/>
              <a:sym typeface="Lora Medium"/>
            </a:endParaRPr>
          </a:p>
          <a:p>
            <a:pPr indent="0" lvl="0" marL="457200" rtl="0" algn="l">
              <a:spcBef>
                <a:spcPts val="0"/>
              </a:spcBef>
              <a:spcAft>
                <a:spcPts val="0"/>
              </a:spcAft>
              <a:buNone/>
            </a:pPr>
            <a:r>
              <a:rPr lang="en"/>
              <a:t> </a:t>
            </a:r>
            <a:endParaRPr/>
          </a:p>
        </p:txBody>
      </p:sp>
      <p:sp>
        <p:nvSpPr>
          <p:cNvPr id="161" name="Google Shape;161;p23"/>
          <p:cNvSpPr txBox="1"/>
          <p:nvPr/>
        </p:nvSpPr>
        <p:spPr>
          <a:xfrm>
            <a:off x="3194575" y="1877725"/>
            <a:ext cx="6380400" cy="149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latin typeface="Merriweather"/>
                <a:ea typeface="Merriweather"/>
                <a:cs typeface="Merriweather"/>
                <a:sym typeface="Merriweather"/>
              </a:rPr>
              <a:t>WHO IS OUR TARGET CUSTOMER?</a:t>
            </a:r>
            <a:endParaRPr b="1" sz="1500">
              <a:latin typeface="Merriweather"/>
              <a:ea typeface="Merriweather"/>
              <a:cs typeface="Merriweather"/>
              <a:sym typeface="Merriweather"/>
            </a:endParaRPr>
          </a:p>
          <a:p>
            <a:pPr indent="-317500" lvl="0" marL="457200" rtl="0" algn="l">
              <a:spcBef>
                <a:spcPts val="0"/>
              </a:spcBef>
              <a:spcAft>
                <a:spcPts val="0"/>
              </a:spcAft>
              <a:buSzPts val="1400"/>
              <a:buFont typeface="Lora SemiBold"/>
              <a:buChar char="➢"/>
            </a:pPr>
            <a:r>
              <a:rPr lang="en">
                <a:latin typeface="Lora SemiBold"/>
                <a:ea typeface="Lora SemiBold"/>
                <a:cs typeface="Lora SemiBold"/>
                <a:sym typeface="Lora SemiBold"/>
              </a:rPr>
              <a:t>The common people and we will use google maps to get to them</a:t>
            </a:r>
            <a:endParaRPr>
              <a:latin typeface="Lora SemiBold"/>
              <a:ea typeface="Lora SemiBold"/>
              <a:cs typeface="Lora SemiBold"/>
              <a:sym typeface="Lora SemiBold"/>
            </a:endParaRPr>
          </a:p>
          <a:p>
            <a:pPr indent="-317500" lvl="0" marL="457200" rtl="0" algn="l">
              <a:spcBef>
                <a:spcPts val="0"/>
              </a:spcBef>
              <a:spcAft>
                <a:spcPts val="0"/>
              </a:spcAft>
              <a:buSzPts val="1400"/>
              <a:buFont typeface="Lora SemiBold"/>
              <a:buChar char="➢"/>
            </a:pPr>
            <a:r>
              <a:rPr lang="en">
                <a:latin typeface="Lora SemiBold"/>
                <a:ea typeface="Lora SemiBold"/>
                <a:cs typeface="Lora SemiBold"/>
                <a:sym typeface="Lora SemiBold"/>
              </a:rPr>
              <a:t>Ministry of Road Transport and Highways, Government of India</a:t>
            </a:r>
            <a:endParaRPr>
              <a:latin typeface="Lora SemiBold"/>
              <a:ea typeface="Lora SemiBold"/>
              <a:cs typeface="Lora SemiBold"/>
              <a:sym typeface="Lora SemiBold"/>
            </a:endParaRPr>
          </a:p>
          <a:p>
            <a:pPr indent="-317500" lvl="0" marL="457200" rtl="0" algn="l">
              <a:spcBef>
                <a:spcPts val="0"/>
              </a:spcBef>
              <a:spcAft>
                <a:spcPts val="0"/>
              </a:spcAft>
              <a:buSzPts val="1400"/>
              <a:buFont typeface="Lora SemiBold"/>
              <a:buChar char="➢"/>
            </a:pPr>
            <a:r>
              <a:rPr lang="en">
                <a:latin typeface="Lora SemiBold"/>
                <a:ea typeface="Lora SemiBold"/>
                <a:cs typeface="Lora SemiBold"/>
                <a:sym typeface="Lora SemiBold"/>
              </a:rPr>
              <a:t>Local Municipal Authorities</a:t>
            </a:r>
            <a:endParaRPr>
              <a:latin typeface="Lora SemiBold"/>
              <a:ea typeface="Lora SemiBold"/>
              <a:cs typeface="Lora SemiBold"/>
              <a:sym typeface="Lora SemiBold"/>
            </a:endParaRPr>
          </a:p>
          <a:p>
            <a:pPr indent="-317500" lvl="0" marL="457200" rtl="0" algn="r">
              <a:spcBef>
                <a:spcPts val="0"/>
              </a:spcBef>
              <a:spcAft>
                <a:spcPts val="0"/>
              </a:spcAft>
              <a:buSzPts val="1400"/>
              <a:buChar char="➢"/>
            </a:pPr>
            <a:r>
              <a:rPr lang="en"/>
              <a:t>  </a:t>
            </a:r>
            <a:endParaRPr/>
          </a:p>
          <a:p>
            <a:pPr indent="0" lvl="0" marL="0" rtl="0" algn="r">
              <a:spcBef>
                <a:spcPts val="0"/>
              </a:spcBef>
              <a:spcAft>
                <a:spcPts val="0"/>
              </a:spcAft>
              <a:buNone/>
            </a:pPr>
            <a:r>
              <a:t/>
            </a:r>
            <a:endParaRPr/>
          </a:p>
        </p:txBody>
      </p:sp>
      <p:sp>
        <p:nvSpPr>
          <p:cNvPr id="162" name="Google Shape;162;p23"/>
          <p:cNvSpPr txBox="1"/>
          <p:nvPr/>
        </p:nvSpPr>
        <p:spPr>
          <a:xfrm>
            <a:off x="46675" y="2996525"/>
            <a:ext cx="5694300" cy="127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latin typeface="Merriweather"/>
                <a:ea typeface="Merriweather"/>
                <a:cs typeface="Merriweather"/>
                <a:sym typeface="Merriweather"/>
              </a:rPr>
              <a:t>HOW IS THE VALUE PROPOSITION CREATED?</a:t>
            </a:r>
            <a:endParaRPr b="1" sz="1500">
              <a:latin typeface="Merriweather"/>
              <a:ea typeface="Merriweather"/>
              <a:cs typeface="Merriweather"/>
              <a:sym typeface="Merriweather"/>
            </a:endParaRPr>
          </a:p>
          <a:p>
            <a:pPr indent="-317500" lvl="0" marL="457200" rtl="0" algn="l">
              <a:spcBef>
                <a:spcPts val="0"/>
              </a:spcBef>
              <a:spcAft>
                <a:spcPts val="0"/>
              </a:spcAft>
              <a:buSzPts val="1400"/>
              <a:buFont typeface="Lora SemiBold"/>
              <a:buChar char="➢"/>
            </a:pPr>
            <a:r>
              <a:rPr lang="en">
                <a:latin typeface="Lora SemiBold"/>
                <a:ea typeface="Lora SemiBold"/>
                <a:cs typeface="Lora SemiBold"/>
                <a:sym typeface="Lora SemiBold"/>
              </a:rPr>
              <a:t>Our data would be sold to the mapping firms who would make updations on the regional maps about the same</a:t>
            </a:r>
            <a:endParaRPr>
              <a:latin typeface="Lora SemiBold"/>
              <a:ea typeface="Lora SemiBold"/>
              <a:cs typeface="Lora SemiBold"/>
              <a:sym typeface="Lora SemiBold"/>
            </a:endParaRPr>
          </a:p>
          <a:p>
            <a:pPr indent="-317500" lvl="0" marL="457200" rtl="0" algn="l">
              <a:spcBef>
                <a:spcPts val="0"/>
              </a:spcBef>
              <a:spcAft>
                <a:spcPts val="0"/>
              </a:spcAft>
              <a:buSzPts val="1400"/>
              <a:buFont typeface="Lora SemiBold"/>
              <a:buChar char="➢"/>
            </a:pPr>
            <a:r>
              <a:rPr lang="en">
                <a:latin typeface="Lora SemiBold"/>
                <a:ea typeface="Lora SemiBold"/>
                <a:cs typeface="Lora SemiBold"/>
                <a:sym typeface="Lora SemiBold"/>
              </a:rPr>
              <a:t>Municipal authorities would use our data to find locations to fill the potholes </a:t>
            </a:r>
            <a:endParaRPr>
              <a:latin typeface="Lora SemiBold"/>
              <a:ea typeface="Lora SemiBold"/>
              <a:cs typeface="Lora SemiBold"/>
              <a:sym typeface="Lora SemiBold"/>
            </a:endParaRPr>
          </a:p>
        </p:txBody>
      </p:sp>
      <p:sp>
        <p:nvSpPr>
          <p:cNvPr id="163" name="Google Shape;163;p23"/>
          <p:cNvSpPr txBox="1"/>
          <p:nvPr/>
        </p:nvSpPr>
        <p:spPr>
          <a:xfrm>
            <a:off x="3194575" y="4081500"/>
            <a:ext cx="59277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rPr>
              <a:t> </a:t>
            </a:r>
            <a:r>
              <a:rPr b="1" lang="en" sz="1500">
                <a:solidFill>
                  <a:schemeClr val="dk1"/>
                </a:solidFill>
                <a:latin typeface="Merriweather"/>
                <a:ea typeface="Merriweather"/>
                <a:cs typeface="Merriweather"/>
                <a:sym typeface="Merriweather"/>
              </a:rPr>
              <a:t>WHY IS IT PROFITABLE?</a:t>
            </a:r>
            <a:endParaRPr b="1" sz="1500">
              <a:solidFill>
                <a:schemeClr val="dk1"/>
              </a:solidFill>
              <a:latin typeface="Merriweather"/>
              <a:ea typeface="Merriweather"/>
              <a:cs typeface="Merriweather"/>
              <a:sym typeface="Merriweather"/>
            </a:endParaRPr>
          </a:p>
          <a:p>
            <a:pPr indent="-317500" lvl="0" marL="457200" rtl="0" algn="l">
              <a:spcBef>
                <a:spcPts val="0"/>
              </a:spcBef>
              <a:spcAft>
                <a:spcPts val="0"/>
              </a:spcAft>
              <a:buClr>
                <a:schemeClr val="dk1"/>
              </a:buClr>
              <a:buSzPts val="1400"/>
              <a:buFont typeface="Lora SemiBold"/>
              <a:buChar char="➢"/>
            </a:pPr>
            <a:r>
              <a:rPr lang="en">
                <a:solidFill>
                  <a:schemeClr val="dk1"/>
                </a:solidFill>
                <a:latin typeface="Lora SemiBold"/>
                <a:ea typeface="Lora SemiBold"/>
                <a:cs typeface="Lora SemiBold"/>
                <a:sym typeface="Lora SemiBold"/>
              </a:rPr>
              <a:t>We will provide our data to mapping companies and ,take some royalty from them.</a:t>
            </a:r>
            <a:endParaRPr>
              <a:solidFill>
                <a:schemeClr val="dk1"/>
              </a:solidFill>
              <a:latin typeface="Lora SemiBold"/>
              <a:ea typeface="Lora SemiBold"/>
              <a:cs typeface="Lora SemiBold"/>
              <a:sym typeface="Lora SemiBold"/>
            </a:endParaRPr>
          </a:p>
          <a:p>
            <a:pPr indent="-317500" lvl="0" marL="457200" rtl="0" algn="l">
              <a:spcBef>
                <a:spcPts val="0"/>
              </a:spcBef>
              <a:spcAft>
                <a:spcPts val="0"/>
              </a:spcAft>
              <a:buClr>
                <a:schemeClr val="dk1"/>
              </a:buClr>
              <a:buSzPts val="1400"/>
              <a:buFont typeface="Lora SemiBold"/>
              <a:buChar char="➢"/>
            </a:pPr>
            <a:r>
              <a:rPr lang="en">
                <a:solidFill>
                  <a:schemeClr val="dk1"/>
                </a:solidFill>
                <a:latin typeface="Lora SemiBold"/>
                <a:ea typeface="Lora SemiBold"/>
                <a:cs typeface="Lora SemiBold"/>
                <a:sym typeface="Lora SemiBold"/>
              </a:rPr>
              <a:t>Our product is cost effective  </a:t>
            </a:r>
            <a:endParaRPr>
              <a:solidFill>
                <a:schemeClr val="dk1"/>
              </a:solidFill>
              <a:latin typeface="Lora SemiBold"/>
              <a:ea typeface="Lora SemiBold"/>
              <a:cs typeface="Lora SemiBold"/>
              <a:sym typeface="Lora SemiBold"/>
            </a:endParaRPr>
          </a:p>
        </p:txBody>
      </p:sp>
      <p:sp>
        <p:nvSpPr>
          <p:cNvPr id="164" name="Google Shape;164;p23"/>
          <p:cNvSpPr/>
          <p:nvPr/>
        </p:nvSpPr>
        <p:spPr>
          <a:xfrm>
            <a:off x="2231025" y="56000"/>
            <a:ext cx="4592700" cy="616200"/>
          </a:xfrm>
          <a:prstGeom prst="flowChartAlternateProcess">
            <a:avLst/>
          </a:prstGeom>
          <a:noFill/>
          <a:ln cap="flat" cmpd="sng" w="19050">
            <a:solidFill>
              <a:srgbClr val="33333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60"/>
                                        </p:tgtEl>
                                        <p:attrNameLst>
                                          <p:attrName>style.visibility</p:attrName>
                                        </p:attrNameLst>
                                      </p:cBhvr>
                                      <p:to>
                                        <p:strVal val="visible"/>
                                      </p:to>
                                    </p:set>
                                    <p:anim calcmode="lin" valueType="num">
                                      <p:cBhvr additive="base">
                                        <p:cTn dur="1000"/>
                                        <p:tgtEl>
                                          <p:spTgt spid="16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61"/>
                                        </p:tgtEl>
                                        <p:attrNameLst>
                                          <p:attrName>style.visibility</p:attrName>
                                        </p:attrNameLst>
                                      </p:cBhvr>
                                      <p:to>
                                        <p:strVal val="visible"/>
                                      </p:to>
                                    </p:set>
                                    <p:anim calcmode="lin" valueType="num">
                                      <p:cBhvr additive="base">
                                        <p:cTn dur="1000"/>
                                        <p:tgtEl>
                                          <p:spTgt spid="161"/>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62"/>
                                        </p:tgtEl>
                                        <p:attrNameLst>
                                          <p:attrName>style.visibility</p:attrName>
                                        </p:attrNameLst>
                                      </p:cBhvr>
                                      <p:to>
                                        <p:strVal val="visible"/>
                                      </p:to>
                                    </p:set>
                                    <p:anim calcmode="lin" valueType="num">
                                      <p:cBhvr additive="base">
                                        <p:cTn dur="1000"/>
                                        <p:tgtEl>
                                          <p:spTgt spid="162"/>
                                        </p:tgtEl>
                                        <p:attrNameLst>
                                          <p:attrName>ppt_w</p:attrName>
                                        </p:attrNameLst>
                                      </p:cBhvr>
                                      <p:tavLst>
                                        <p:tav fmla="" tm="0">
                                          <p:val>
                                            <p:strVal val="0"/>
                                          </p:val>
                                        </p:tav>
                                        <p:tav fmla="" tm="100000">
                                          <p:val>
                                            <p:strVal val="#ppt_w"/>
                                          </p:val>
                                        </p:tav>
                                      </p:tavLst>
                                    </p:anim>
                                    <p:anim calcmode="lin" valueType="num">
                                      <p:cBhvr additive="base">
                                        <p:cTn dur="1000"/>
                                        <p:tgtEl>
                                          <p:spTgt spid="162"/>
                                        </p:tgtEl>
                                        <p:attrNameLst>
                                          <p:attrName>ppt_h</p:attrName>
                                        </p:attrNameLst>
                                      </p:cBhvr>
                                      <p:tavLst>
                                        <p:tav fmla="" tm="0">
                                          <p:val>
                                            <p:strVal val="0"/>
                                          </p:val>
                                        </p:tav>
                                        <p:tav fmla="" tm="100000">
                                          <p:val>
                                            <p:strVal val="#ppt_h"/>
                                          </p:val>
                                        </p:tav>
                                      </p:tavLst>
                                    </p:anim>
                                  </p:childTnLst>
                                </p:cTn>
                              </p:par>
                            </p:childTnLst>
                          </p:cTn>
                        </p:par>
                        <p:par>
                          <p:cTn fill="hold">
                            <p:stCondLst>
                              <p:cond delay="2000"/>
                            </p:stCondLst>
                            <p:childTnLst>
                              <p:par>
                                <p:cTn fill="hold" nodeType="afterEffect" presetClass="entr" presetID="2" presetSubtype="4">
                                  <p:stCondLst>
                                    <p:cond delay="0"/>
                                  </p:stCondLst>
                                  <p:childTnLst>
                                    <p:set>
                                      <p:cBhvr>
                                        <p:cTn dur="1" fill="hold">
                                          <p:stCondLst>
                                            <p:cond delay="0"/>
                                          </p:stCondLst>
                                        </p:cTn>
                                        <p:tgtEl>
                                          <p:spTgt spid="163"/>
                                        </p:tgtEl>
                                        <p:attrNameLst>
                                          <p:attrName>style.visibility</p:attrName>
                                        </p:attrNameLst>
                                      </p:cBhvr>
                                      <p:to>
                                        <p:strVal val="visible"/>
                                      </p:to>
                                    </p:set>
                                    <p:anim calcmode="lin" valueType="num">
                                      <p:cBhvr additive="base">
                                        <p:cTn dur="1000"/>
                                        <p:tgtEl>
                                          <p:spTgt spid="16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70" name="Google Shape;170;p2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71" name="Google Shape;171;p24"/>
          <p:cNvPicPr preferRelativeResize="0"/>
          <p:nvPr/>
        </p:nvPicPr>
        <p:blipFill>
          <a:blip r:embed="rId3">
            <a:alphaModFix/>
          </a:blip>
          <a:stretch>
            <a:fillRect/>
          </a:stretch>
        </p:blipFill>
        <p:spPr>
          <a:xfrm>
            <a:off x="0" y="0"/>
            <a:ext cx="9144001"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7" name="Shape 67"/>
        <p:cNvGrpSpPr/>
        <p:nvPr/>
      </p:nvGrpSpPr>
      <p:grpSpPr>
        <a:xfrm>
          <a:off x="0" y="0"/>
          <a:ext cx="0" cy="0"/>
          <a:chOff x="0" y="0"/>
          <a:chExt cx="0" cy="0"/>
        </a:xfrm>
      </p:grpSpPr>
      <p:sp>
        <p:nvSpPr>
          <p:cNvPr id="68" name="Google Shape;68;p14"/>
          <p:cNvSpPr txBox="1"/>
          <p:nvPr/>
        </p:nvSpPr>
        <p:spPr>
          <a:xfrm>
            <a:off x="6307075" y="808625"/>
            <a:ext cx="370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69" name="Google Shape;69;p14"/>
          <p:cNvSpPr txBox="1"/>
          <p:nvPr/>
        </p:nvSpPr>
        <p:spPr>
          <a:xfrm>
            <a:off x="421625" y="1360950"/>
            <a:ext cx="8914800" cy="846600"/>
          </a:xfrm>
          <a:prstGeom prst="rect">
            <a:avLst/>
          </a:prstGeom>
          <a:noFill/>
          <a:ln>
            <a:noFill/>
          </a:ln>
          <a:effectLst>
            <a:reflection blurRad="0" dir="0" dist="0" endA="0" endPos="69000" fadeDir="5400012" kx="0" rotWithShape="0" algn="bl" stA="46000" stPos="0" sy="-100000" ky="0"/>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4100">
                <a:solidFill>
                  <a:schemeClr val="lt1"/>
                </a:solidFill>
                <a:highlight>
                  <a:schemeClr val="dk1"/>
                </a:highlight>
                <a:latin typeface="Merriweather"/>
                <a:ea typeface="Merriweather"/>
                <a:cs typeface="Merriweather"/>
                <a:sym typeface="Merriweather"/>
              </a:rPr>
              <a:t>POTHOLE DETECTION SYSTEM</a:t>
            </a:r>
            <a:r>
              <a:rPr b="1" lang="en" sz="4300">
                <a:solidFill>
                  <a:schemeClr val="lt1"/>
                </a:solidFill>
                <a:highlight>
                  <a:schemeClr val="dk1"/>
                </a:highlight>
                <a:latin typeface="Merriweather"/>
                <a:ea typeface="Merriweather"/>
                <a:cs typeface="Merriweather"/>
                <a:sym typeface="Merriweather"/>
              </a:rPr>
              <a:t>         </a:t>
            </a:r>
            <a:endParaRPr b="1" sz="4300">
              <a:solidFill>
                <a:schemeClr val="lt1"/>
              </a:solidFill>
              <a:highlight>
                <a:schemeClr val="dk1"/>
              </a:highlight>
              <a:latin typeface="Merriweather"/>
              <a:ea typeface="Merriweather"/>
              <a:cs typeface="Merriweather"/>
              <a:sym typeface="Merriweather"/>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12175"/>
            <a:ext cx="8520600" cy="80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680"/>
              <a:t>Acknowledgment</a:t>
            </a:r>
            <a:r>
              <a:rPr lang="en" sz="3680"/>
              <a:t> </a:t>
            </a:r>
            <a:endParaRPr sz="3680"/>
          </a:p>
        </p:txBody>
      </p:sp>
      <p:sp>
        <p:nvSpPr>
          <p:cNvPr id="75" name="Google Shape;75;p15"/>
          <p:cNvSpPr txBox="1"/>
          <p:nvPr>
            <p:ph idx="1" type="body"/>
          </p:nvPr>
        </p:nvSpPr>
        <p:spPr>
          <a:xfrm>
            <a:off x="0" y="847675"/>
            <a:ext cx="9144000" cy="24528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852"/>
              <a:buNone/>
            </a:pPr>
            <a:r>
              <a:rPr lang="en" sz="1795">
                <a:solidFill>
                  <a:schemeClr val="dk1"/>
                </a:solidFill>
                <a:latin typeface="Merriweather"/>
                <a:ea typeface="Merriweather"/>
                <a:cs typeface="Merriweather"/>
                <a:sym typeface="Merriweather"/>
              </a:rPr>
              <a:t>The main objective of our project was to design a pothole detection system that would benefit the people of our country in a sustainable and a cost friendly way. </a:t>
            </a:r>
            <a:endParaRPr sz="1795">
              <a:solidFill>
                <a:schemeClr val="dk1"/>
              </a:solidFill>
              <a:latin typeface="Merriweather"/>
              <a:ea typeface="Merriweather"/>
              <a:cs typeface="Merriweather"/>
              <a:sym typeface="Merriweather"/>
            </a:endParaRPr>
          </a:p>
          <a:p>
            <a:pPr indent="0" lvl="0" marL="0" rtl="0" algn="l">
              <a:lnSpc>
                <a:spcPct val="95000"/>
              </a:lnSpc>
              <a:spcBef>
                <a:spcPts val="1200"/>
              </a:spcBef>
              <a:spcAft>
                <a:spcPts val="0"/>
              </a:spcAft>
              <a:buSzPts val="852"/>
              <a:buNone/>
            </a:pPr>
            <a:r>
              <a:rPr lang="en" sz="1795">
                <a:solidFill>
                  <a:schemeClr val="dk1"/>
                </a:solidFill>
                <a:latin typeface="Merriweather"/>
                <a:ea typeface="Merriweather"/>
                <a:cs typeface="Merriweather"/>
                <a:sym typeface="Merriweather"/>
              </a:rPr>
              <a:t>We would like to express our immense gratitude to our course instructor </a:t>
            </a:r>
            <a:r>
              <a:rPr b="1" i="1" lang="en" sz="1795">
                <a:solidFill>
                  <a:schemeClr val="dk1"/>
                </a:solidFill>
                <a:latin typeface="Merriweather"/>
                <a:ea typeface="Merriweather"/>
                <a:cs typeface="Merriweather"/>
                <a:sym typeface="Merriweather"/>
              </a:rPr>
              <a:t>Professor</a:t>
            </a:r>
            <a:r>
              <a:rPr b="1" lang="en" sz="1795">
                <a:solidFill>
                  <a:schemeClr val="dk1"/>
                </a:solidFill>
                <a:latin typeface="Merriweather"/>
                <a:ea typeface="Merriweather"/>
                <a:cs typeface="Merriweather"/>
                <a:sym typeface="Merriweather"/>
              </a:rPr>
              <a:t> </a:t>
            </a:r>
            <a:r>
              <a:rPr b="1" i="1" lang="en" sz="1795">
                <a:solidFill>
                  <a:schemeClr val="dk1"/>
                </a:solidFill>
                <a:latin typeface="Merriweather"/>
                <a:ea typeface="Merriweather"/>
                <a:cs typeface="Merriweather"/>
                <a:sym typeface="Merriweather"/>
              </a:rPr>
              <a:t>Udit Bhatia</a:t>
            </a:r>
            <a:r>
              <a:rPr lang="en" sz="1795">
                <a:solidFill>
                  <a:schemeClr val="dk1"/>
                </a:solidFill>
                <a:latin typeface="Merriweather"/>
                <a:ea typeface="Merriweather"/>
                <a:cs typeface="Merriweather"/>
                <a:sym typeface="Merriweather"/>
              </a:rPr>
              <a:t> who has been very supportive and has guided us through every step of this journey.</a:t>
            </a:r>
            <a:endParaRPr sz="1795">
              <a:solidFill>
                <a:schemeClr val="dk1"/>
              </a:solidFill>
              <a:latin typeface="Merriweather"/>
              <a:ea typeface="Merriweather"/>
              <a:cs typeface="Merriweather"/>
              <a:sym typeface="Merriweather"/>
            </a:endParaRPr>
          </a:p>
          <a:p>
            <a:pPr indent="0" lvl="0" marL="0" rtl="0" algn="l">
              <a:lnSpc>
                <a:spcPct val="95000"/>
              </a:lnSpc>
              <a:spcBef>
                <a:spcPts val="1200"/>
              </a:spcBef>
              <a:spcAft>
                <a:spcPts val="0"/>
              </a:spcAft>
              <a:buSzPts val="852"/>
              <a:buNone/>
            </a:pPr>
            <a:r>
              <a:rPr lang="en" sz="1795">
                <a:solidFill>
                  <a:schemeClr val="dk1"/>
                </a:solidFill>
                <a:latin typeface="Merriweather"/>
                <a:ea typeface="Merriweather"/>
                <a:cs typeface="Merriweather"/>
                <a:sym typeface="Merriweather"/>
              </a:rPr>
              <a:t>The course has helped us acquire extensive knowledge on various principles of physics and electrical systems and has proved that ideas when put to reality gives one immeasurable satisfaction. Engineering is indeed the poetry of reality.</a:t>
            </a:r>
            <a:endParaRPr sz="1795">
              <a:solidFill>
                <a:schemeClr val="dk1"/>
              </a:solidFill>
              <a:latin typeface="Merriweather"/>
              <a:ea typeface="Merriweather"/>
              <a:cs typeface="Merriweather"/>
              <a:sym typeface="Merriweather"/>
            </a:endParaRPr>
          </a:p>
          <a:p>
            <a:pPr indent="0" lvl="0" marL="0" rtl="0" algn="l">
              <a:lnSpc>
                <a:spcPct val="95000"/>
              </a:lnSpc>
              <a:spcBef>
                <a:spcPts val="1200"/>
              </a:spcBef>
              <a:spcAft>
                <a:spcPts val="0"/>
              </a:spcAft>
              <a:buSzPts val="852"/>
              <a:buNone/>
            </a:pPr>
            <a:r>
              <a:rPr lang="en" sz="1795">
                <a:solidFill>
                  <a:schemeClr val="dk1"/>
                </a:solidFill>
                <a:latin typeface="Merriweather"/>
                <a:ea typeface="Merriweather"/>
                <a:cs typeface="Merriweather"/>
                <a:sym typeface="Merriweather"/>
              </a:rPr>
              <a:t>As a team we would also like to thank our teaching assistant </a:t>
            </a:r>
            <a:r>
              <a:rPr b="1" i="1" lang="en" sz="1795">
                <a:solidFill>
                  <a:schemeClr val="dk1"/>
                </a:solidFill>
                <a:latin typeface="Merriweather"/>
                <a:ea typeface="Merriweather"/>
                <a:cs typeface="Merriweather"/>
                <a:sym typeface="Merriweather"/>
              </a:rPr>
              <a:t>Rupantar Choudhary</a:t>
            </a:r>
            <a:r>
              <a:rPr lang="en" sz="1795">
                <a:solidFill>
                  <a:schemeClr val="dk1"/>
                </a:solidFill>
                <a:latin typeface="Merriweather"/>
                <a:ea typeface="Merriweather"/>
                <a:cs typeface="Merriweather"/>
                <a:sym typeface="Merriweather"/>
              </a:rPr>
              <a:t>, who has been very approachable and a pillar of support.</a:t>
            </a:r>
            <a:endParaRPr sz="1795">
              <a:solidFill>
                <a:schemeClr val="dk1"/>
              </a:solidFill>
              <a:latin typeface="Merriweather"/>
              <a:ea typeface="Merriweather"/>
              <a:cs typeface="Merriweather"/>
              <a:sym typeface="Merriweather"/>
            </a:endParaRPr>
          </a:p>
          <a:p>
            <a:pPr indent="0" lvl="0" marL="0" rtl="0" algn="l">
              <a:lnSpc>
                <a:spcPct val="95000"/>
              </a:lnSpc>
              <a:spcBef>
                <a:spcPts val="1200"/>
              </a:spcBef>
              <a:spcAft>
                <a:spcPts val="0"/>
              </a:spcAft>
              <a:buSzPts val="852"/>
              <a:buNone/>
            </a:pPr>
            <a:r>
              <a:rPr lang="en" sz="1795">
                <a:solidFill>
                  <a:schemeClr val="dk1"/>
                </a:solidFill>
                <a:latin typeface="Merriweather"/>
                <a:ea typeface="Merriweather"/>
                <a:cs typeface="Merriweather"/>
                <a:sym typeface="Merriweather"/>
              </a:rPr>
              <a:t>We finally thank our institute for introducing this very exciting and wonderful course. We are now eagerly awaiting the adventurous 4 year journey ahead of us.</a:t>
            </a:r>
            <a:endParaRPr sz="1795">
              <a:solidFill>
                <a:schemeClr val="dk1"/>
              </a:solidFill>
              <a:latin typeface="Merriweather"/>
              <a:ea typeface="Merriweather"/>
              <a:cs typeface="Merriweather"/>
              <a:sym typeface="Merriweather"/>
            </a:endParaRPr>
          </a:p>
          <a:p>
            <a:pPr indent="0" lvl="0" marL="0" rtl="0" algn="l">
              <a:lnSpc>
                <a:spcPct val="95000"/>
              </a:lnSpc>
              <a:spcBef>
                <a:spcPts val="1200"/>
              </a:spcBef>
              <a:spcAft>
                <a:spcPts val="0"/>
              </a:spcAft>
              <a:buSzPts val="852"/>
              <a:buNone/>
            </a:pPr>
            <a:r>
              <a:t/>
            </a:r>
            <a:endParaRPr sz="1795">
              <a:latin typeface="Merriweather"/>
              <a:ea typeface="Merriweather"/>
              <a:cs typeface="Merriweather"/>
              <a:sym typeface="Merriweather"/>
            </a:endParaRPr>
          </a:p>
          <a:p>
            <a:pPr indent="0" lvl="0" marL="0" rtl="0" algn="l">
              <a:lnSpc>
                <a:spcPct val="95000"/>
              </a:lnSpc>
              <a:spcBef>
                <a:spcPts val="1200"/>
              </a:spcBef>
              <a:spcAft>
                <a:spcPts val="0"/>
              </a:spcAft>
              <a:buSzPts val="852"/>
              <a:buNone/>
            </a:pPr>
            <a:r>
              <a:t/>
            </a:r>
            <a:endParaRPr sz="1795">
              <a:latin typeface="Merriweather"/>
              <a:ea typeface="Merriweather"/>
              <a:cs typeface="Merriweather"/>
              <a:sym typeface="Merriweather"/>
            </a:endParaRPr>
          </a:p>
          <a:p>
            <a:pPr indent="0" lvl="0" marL="0" rtl="0" algn="l">
              <a:lnSpc>
                <a:spcPct val="95000"/>
              </a:lnSpc>
              <a:spcBef>
                <a:spcPts val="1200"/>
              </a:spcBef>
              <a:spcAft>
                <a:spcPts val="1200"/>
              </a:spcAft>
              <a:buSzPts val="852"/>
              <a:buNone/>
            </a:pPr>
            <a:r>
              <a:t/>
            </a:r>
            <a:endParaRPr sz="1795">
              <a:latin typeface="Merriweather"/>
              <a:ea typeface="Merriweather"/>
              <a:cs typeface="Merriweather"/>
              <a:sym typeface="Merriweath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524300" y="132725"/>
            <a:ext cx="8520600" cy="747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sz="3200">
                <a:solidFill>
                  <a:srgbClr val="990000"/>
                </a:solidFill>
                <a:latin typeface="Algerian"/>
                <a:ea typeface="Algerian"/>
                <a:cs typeface="Algerian"/>
                <a:sym typeface="Algerian"/>
              </a:rPr>
              <a:t>Why potholes are a major problem?</a:t>
            </a:r>
            <a:endParaRPr b="1" sz="3200">
              <a:solidFill>
                <a:srgbClr val="990000"/>
              </a:solidFill>
              <a:latin typeface="Algerian"/>
              <a:ea typeface="Algerian"/>
              <a:cs typeface="Algerian"/>
              <a:sym typeface="Algerian"/>
            </a:endParaRPr>
          </a:p>
        </p:txBody>
      </p:sp>
      <p:sp>
        <p:nvSpPr>
          <p:cNvPr id="81" name="Google Shape;81;p16"/>
          <p:cNvSpPr txBox="1"/>
          <p:nvPr>
            <p:ph idx="1" type="body"/>
          </p:nvPr>
        </p:nvSpPr>
        <p:spPr>
          <a:xfrm>
            <a:off x="0" y="1120875"/>
            <a:ext cx="8187600" cy="3561300"/>
          </a:xfrm>
          <a:prstGeom prst="rect">
            <a:avLst/>
          </a:prstGeom>
        </p:spPr>
        <p:txBody>
          <a:bodyPr anchorCtr="0" anchor="t" bIns="91425" lIns="91425" spcFirstLastPara="1" rIns="91425" wrap="square" tIns="91425">
            <a:noAutofit/>
          </a:bodyPr>
          <a:lstStyle/>
          <a:p>
            <a:pPr indent="-339725" lvl="0" marL="457200" rtl="0" algn="l">
              <a:lnSpc>
                <a:spcPct val="95000"/>
              </a:lnSpc>
              <a:spcBef>
                <a:spcPts val="0"/>
              </a:spcBef>
              <a:spcAft>
                <a:spcPts val="0"/>
              </a:spcAft>
              <a:buClr>
                <a:schemeClr val="dk1"/>
              </a:buClr>
              <a:buSzPts val="1750"/>
              <a:buFont typeface="Playfair Display SemiBold"/>
              <a:buChar char="●"/>
            </a:pPr>
            <a:r>
              <a:rPr lang="en" sz="1750">
                <a:solidFill>
                  <a:schemeClr val="dk1"/>
                </a:solidFill>
                <a:latin typeface="Playfair Display SemiBold"/>
                <a:ea typeface="Playfair Display SemiBold"/>
                <a:cs typeface="Playfair Display SemiBold"/>
                <a:sym typeface="Playfair Display SemiBold"/>
              </a:rPr>
              <a:t>Potholes can cause damages that are wide reaching</a:t>
            </a:r>
            <a:endParaRPr sz="1750">
              <a:solidFill>
                <a:schemeClr val="dk1"/>
              </a:solidFill>
              <a:latin typeface="Playfair Display SemiBold"/>
              <a:ea typeface="Playfair Display SemiBold"/>
              <a:cs typeface="Playfair Display SemiBold"/>
              <a:sym typeface="Playfair Display SemiBold"/>
            </a:endParaRPr>
          </a:p>
          <a:p>
            <a:pPr indent="0" lvl="0" marL="457200" rtl="0" algn="l">
              <a:lnSpc>
                <a:spcPct val="95000"/>
              </a:lnSpc>
              <a:spcBef>
                <a:spcPts val="1200"/>
              </a:spcBef>
              <a:spcAft>
                <a:spcPts val="0"/>
              </a:spcAft>
              <a:buNone/>
            </a:pPr>
            <a:r>
              <a:t/>
            </a:r>
            <a:endParaRPr sz="1750">
              <a:solidFill>
                <a:schemeClr val="dk1"/>
              </a:solidFill>
              <a:latin typeface="Playfair Display SemiBold"/>
              <a:ea typeface="Playfair Display SemiBold"/>
              <a:cs typeface="Playfair Display SemiBold"/>
              <a:sym typeface="Playfair Display SemiBold"/>
            </a:endParaRPr>
          </a:p>
          <a:p>
            <a:pPr indent="-339725" lvl="0" marL="457200" rtl="0" algn="l">
              <a:lnSpc>
                <a:spcPct val="95000"/>
              </a:lnSpc>
              <a:spcBef>
                <a:spcPts val="1200"/>
              </a:spcBef>
              <a:spcAft>
                <a:spcPts val="0"/>
              </a:spcAft>
              <a:buClr>
                <a:schemeClr val="dk1"/>
              </a:buClr>
              <a:buSzPts val="1750"/>
              <a:buFont typeface="Playfair Display SemiBold"/>
              <a:buChar char="●"/>
            </a:pPr>
            <a:r>
              <a:rPr lang="en" sz="1750">
                <a:solidFill>
                  <a:schemeClr val="dk1"/>
                </a:solidFill>
                <a:latin typeface="Playfair Display SemiBold"/>
                <a:ea typeface="Playfair Display SemiBold"/>
                <a:cs typeface="Playfair Display SemiBold"/>
                <a:sym typeface="Playfair Display SemiBold"/>
              </a:rPr>
              <a:t>A pothole can lead to wheel and tire impairment,a loss of directional control and fatal accidents</a:t>
            </a:r>
            <a:endParaRPr sz="1750">
              <a:solidFill>
                <a:schemeClr val="dk1"/>
              </a:solidFill>
              <a:latin typeface="Playfair Display SemiBold"/>
              <a:ea typeface="Playfair Display SemiBold"/>
              <a:cs typeface="Playfair Display SemiBold"/>
              <a:sym typeface="Playfair Display SemiBold"/>
            </a:endParaRPr>
          </a:p>
          <a:p>
            <a:pPr indent="0" lvl="0" marL="457200" rtl="0" algn="l">
              <a:lnSpc>
                <a:spcPct val="95000"/>
              </a:lnSpc>
              <a:spcBef>
                <a:spcPts val="1200"/>
              </a:spcBef>
              <a:spcAft>
                <a:spcPts val="0"/>
              </a:spcAft>
              <a:buNone/>
            </a:pPr>
            <a:r>
              <a:t/>
            </a:r>
            <a:endParaRPr sz="1750">
              <a:solidFill>
                <a:schemeClr val="dk1"/>
              </a:solidFill>
              <a:latin typeface="Playfair Display SemiBold"/>
              <a:ea typeface="Playfair Display SemiBold"/>
              <a:cs typeface="Playfair Display SemiBold"/>
              <a:sym typeface="Playfair Display SemiBold"/>
            </a:endParaRPr>
          </a:p>
          <a:p>
            <a:pPr indent="-339725" lvl="0" marL="457200" rtl="0" algn="l">
              <a:lnSpc>
                <a:spcPct val="95000"/>
              </a:lnSpc>
              <a:spcBef>
                <a:spcPts val="1200"/>
              </a:spcBef>
              <a:spcAft>
                <a:spcPts val="0"/>
              </a:spcAft>
              <a:buClr>
                <a:schemeClr val="dk1"/>
              </a:buClr>
              <a:buSzPts val="1750"/>
              <a:buFont typeface="Playfair Display SemiBold"/>
              <a:buChar char="●"/>
            </a:pPr>
            <a:r>
              <a:rPr lang="en" sz="1750">
                <a:solidFill>
                  <a:schemeClr val="dk1"/>
                </a:solidFill>
                <a:latin typeface="Playfair Display SemiBold"/>
                <a:ea typeface="Playfair Display SemiBold"/>
                <a:cs typeface="Playfair Display SemiBold"/>
                <a:sym typeface="Playfair Display SemiBold"/>
              </a:rPr>
              <a:t>According to the Ministry of Transport and highways there has been a staggering number 4775 and 3564 deaths in the years 2019 and 2020 respectively because of potholes</a:t>
            </a:r>
            <a:endParaRPr sz="1750">
              <a:solidFill>
                <a:schemeClr val="dk1"/>
              </a:solidFill>
              <a:latin typeface="Playfair Display SemiBold"/>
              <a:ea typeface="Playfair Display SemiBold"/>
              <a:cs typeface="Playfair Display SemiBold"/>
              <a:sym typeface="Playfair Display SemiBold"/>
            </a:endParaRPr>
          </a:p>
          <a:p>
            <a:pPr indent="0" lvl="0" marL="457200" rtl="0" algn="l">
              <a:lnSpc>
                <a:spcPct val="95000"/>
              </a:lnSpc>
              <a:spcBef>
                <a:spcPts val="1200"/>
              </a:spcBef>
              <a:spcAft>
                <a:spcPts val="1200"/>
              </a:spcAft>
              <a:buNone/>
            </a:pPr>
            <a:r>
              <a:t/>
            </a:r>
            <a:endParaRPr sz="1750">
              <a:solidFill>
                <a:schemeClr val="dk1"/>
              </a:solidFill>
              <a:latin typeface="Playfair Display SemiBold"/>
              <a:ea typeface="Playfair Display SemiBold"/>
              <a:cs typeface="Playfair Display SemiBold"/>
              <a:sym typeface="Playfair Display Semi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ctrTitle"/>
          </p:nvPr>
        </p:nvSpPr>
        <p:spPr>
          <a:xfrm>
            <a:off x="311700" y="208375"/>
            <a:ext cx="8520600" cy="990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Algerian"/>
                <a:ea typeface="Algerian"/>
                <a:cs typeface="Algerian"/>
                <a:sym typeface="Algerian"/>
              </a:rPr>
              <a:t>OUR IDEA</a:t>
            </a:r>
            <a:endParaRPr>
              <a:latin typeface="Algerian"/>
              <a:ea typeface="Algerian"/>
              <a:cs typeface="Algerian"/>
              <a:sym typeface="Algerian"/>
            </a:endParaRPr>
          </a:p>
        </p:txBody>
      </p:sp>
      <p:sp>
        <p:nvSpPr>
          <p:cNvPr id="87" name="Google Shape;87;p17"/>
          <p:cNvSpPr txBox="1"/>
          <p:nvPr>
            <p:ph idx="1" type="subTitle"/>
          </p:nvPr>
        </p:nvSpPr>
        <p:spPr>
          <a:xfrm>
            <a:off x="76325" y="1119075"/>
            <a:ext cx="6090000" cy="3459000"/>
          </a:xfrm>
          <a:prstGeom prst="rect">
            <a:avLst/>
          </a:prstGeom>
        </p:spPr>
        <p:txBody>
          <a:bodyPr anchorCtr="0" anchor="t" bIns="91425" lIns="91425" spcFirstLastPara="1" rIns="91425" wrap="square" tIns="91425">
            <a:noAutofit/>
          </a:bodyPr>
          <a:lstStyle/>
          <a:p>
            <a:pPr indent="-346551" lvl="0" marL="457200" rtl="0" algn="l">
              <a:lnSpc>
                <a:spcPct val="95000"/>
              </a:lnSpc>
              <a:spcBef>
                <a:spcPts val="0"/>
              </a:spcBef>
              <a:spcAft>
                <a:spcPts val="0"/>
              </a:spcAft>
              <a:buClr>
                <a:srgbClr val="333333"/>
              </a:buClr>
              <a:buSzPts val="1858"/>
              <a:buFont typeface="Playfair Display"/>
              <a:buChar char="●"/>
            </a:pPr>
            <a:r>
              <a:rPr lang="en" sz="1857">
                <a:solidFill>
                  <a:srgbClr val="333333"/>
                </a:solidFill>
                <a:latin typeface="Playfair Display SemiBold"/>
                <a:ea typeface="Playfair Display SemiBold"/>
                <a:cs typeface="Playfair Display SemiBold"/>
                <a:sym typeface="Playfair Display SemiBold"/>
              </a:rPr>
              <a:t>It is based on the concept of </a:t>
            </a:r>
            <a:r>
              <a:rPr lang="en" sz="1857">
                <a:solidFill>
                  <a:srgbClr val="333333"/>
                </a:solidFill>
                <a:latin typeface="Playfair Display SemiBold"/>
                <a:ea typeface="Playfair Display SemiBold"/>
                <a:cs typeface="Playfair Display SemiBold"/>
                <a:sym typeface="Playfair Display SemiBold"/>
              </a:rPr>
              <a:t>Hooke's</a:t>
            </a:r>
            <a:r>
              <a:rPr lang="en" sz="1857">
                <a:solidFill>
                  <a:srgbClr val="333333"/>
                </a:solidFill>
                <a:latin typeface="Playfair Display SemiBold"/>
                <a:ea typeface="Playfair Display SemiBold"/>
                <a:cs typeface="Playfair Display SemiBold"/>
                <a:sym typeface="Playfair Display SemiBold"/>
              </a:rPr>
              <a:t> Law. </a:t>
            </a:r>
            <a:endParaRPr sz="1857">
              <a:solidFill>
                <a:srgbClr val="333333"/>
              </a:solidFill>
              <a:latin typeface="Playfair Display SemiBold"/>
              <a:ea typeface="Playfair Display SemiBold"/>
              <a:cs typeface="Playfair Display SemiBold"/>
              <a:sym typeface="Playfair Display SemiBold"/>
            </a:endParaRPr>
          </a:p>
          <a:p>
            <a:pPr indent="0" lvl="0" marL="457200" rtl="0" algn="l">
              <a:lnSpc>
                <a:spcPct val="95000"/>
              </a:lnSpc>
              <a:spcBef>
                <a:spcPts val="0"/>
              </a:spcBef>
              <a:spcAft>
                <a:spcPts val="0"/>
              </a:spcAft>
              <a:buSzPts val="1018"/>
              <a:buNone/>
            </a:pPr>
            <a:r>
              <a:rPr lang="en" sz="1857">
                <a:solidFill>
                  <a:srgbClr val="333333"/>
                </a:solidFill>
                <a:latin typeface="Playfair Display SemiBold"/>
                <a:ea typeface="Playfair Display SemiBold"/>
                <a:cs typeface="Playfair Display SemiBold"/>
                <a:sym typeface="Playfair Display SemiBold"/>
              </a:rPr>
              <a:t>{</a:t>
            </a:r>
            <a:r>
              <a:rPr b="1" lang="en" sz="1857">
                <a:solidFill>
                  <a:srgbClr val="333333"/>
                </a:solidFill>
                <a:latin typeface="Playfair Display"/>
                <a:ea typeface="Playfair Display"/>
                <a:cs typeface="Playfair Display"/>
                <a:sym typeface="Playfair Display"/>
              </a:rPr>
              <a:t>F=Kx</a:t>
            </a:r>
            <a:r>
              <a:rPr lang="en" sz="1857">
                <a:solidFill>
                  <a:srgbClr val="333333"/>
                </a:solidFill>
                <a:latin typeface="Playfair Display SemiBold"/>
                <a:ea typeface="Playfair Display SemiBold"/>
                <a:cs typeface="Playfair Display SemiBold"/>
                <a:sym typeface="Playfair Display SemiBold"/>
              </a:rPr>
              <a:t>}</a:t>
            </a:r>
            <a:endParaRPr sz="1857">
              <a:solidFill>
                <a:srgbClr val="333333"/>
              </a:solidFill>
              <a:latin typeface="Playfair Display SemiBold"/>
              <a:ea typeface="Playfair Display SemiBold"/>
              <a:cs typeface="Playfair Display SemiBold"/>
              <a:sym typeface="Playfair Display SemiBold"/>
            </a:endParaRPr>
          </a:p>
          <a:p>
            <a:pPr indent="0" lvl="0" marL="457200" rtl="0" algn="l">
              <a:lnSpc>
                <a:spcPct val="95000"/>
              </a:lnSpc>
              <a:spcBef>
                <a:spcPts val="0"/>
              </a:spcBef>
              <a:spcAft>
                <a:spcPts val="0"/>
              </a:spcAft>
              <a:buSzPts val="1018"/>
              <a:buNone/>
            </a:pPr>
            <a:r>
              <a:t/>
            </a:r>
            <a:endParaRPr sz="1857">
              <a:solidFill>
                <a:srgbClr val="333333"/>
              </a:solidFill>
              <a:latin typeface="Playfair Display SemiBold"/>
              <a:ea typeface="Playfair Display SemiBold"/>
              <a:cs typeface="Playfair Display SemiBold"/>
              <a:sym typeface="Playfair Display SemiBold"/>
            </a:endParaRPr>
          </a:p>
          <a:p>
            <a:pPr indent="-346551" lvl="0" marL="457200" rtl="0" algn="l">
              <a:lnSpc>
                <a:spcPct val="80000"/>
              </a:lnSpc>
              <a:spcBef>
                <a:spcPts val="0"/>
              </a:spcBef>
              <a:spcAft>
                <a:spcPts val="0"/>
              </a:spcAft>
              <a:buClr>
                <a:srgbClr val="333333"/>
              </a:buClr>
              <a:buSzPts val="1858"/>
              <a:buFont typeface="Playfair Display SemiBold"/>
              <a:buChar char="●"/>
            </a:pPr>
            <a:r>
              <a:rPr lang="en" sz="1857">
                <a:solidFill>
                  <a:srgbClr val="333333"/>
                </a:solidFill>
                <a:latin typeface="Playfair Display SemiBold"/>
                <a:ea typeface="Playfair Display SemiBold"/>
                <a:cs typeface="Playfair Display SemiBold"/>
                <a:sym typeface="Playfair Display SemiBold"/>
              </a:rPr>
              <a:t>The suspensions will experience a change</a:t>
            </a:r>
            <a:endParaRPr sz="1857">
              <a:solidFill>
                <a:srgbClr val="333333"/>
              </a:solidFill>
              <a:latin typeface="Playfair Display SemiBold"/>
              <a:ea typeface="Playfair Display SemiBold"/>
              <a:cs typeface="Playfair Display SemiBold"/>
              <a:sym typeface="Playfair Display SemiBold"/>
            </a:endParaRPr>
          </a:p>
          <a:p>
            <a:pPr indent="0" lvl="0" marL="457200" rtl="0" algn="l">
              <a:lnSpc>
                <a:spcPct val="80000"/>
              </a:lnSpc>
              <a:spcBef>
                <a:spcPts val="0"/>
              </a:spcBef>
              <a:spcAft>
                <a:spcPts val="0"/>
              </a:spcAft>
              <a:buNone/>
            </a:pPr>
            <a:r>
              <a:rPr lang="en" sz="1857">
                <a:solidFill>
                  <a:srgbClr val="333333"/>
                </a:solidFill>
                <a:latin typeface="Playfair Display SemiBold"/>
                <a:ea typeface="Playfair Display SemiBold"/>
                <a:cs typeface="Playfair Display SemiBold"/>
                <a:sym typeface="Playfair Display SemiBold"/>
              </a:rPr>
              <a:t> in force while going through a pothole.</a:t>
            </a:r>
            <a:endParaRPr sz="1857">
              <a:solidFill>
                <a:srgbClr val="333333"/>
              </a:solidFill>
              <a:latin typeface="Playfair Display SemiBold"/>
              <a:ea typeface="Playfair Display SemiBold"/>
              <a:cs typeface="Playfair Display SemiBold"/>
              <a:sym typeface="Playfair Display SemiBold"/>
            </a:endParaRPr>
          </a:p>
          <a:p>
            <a:pPr indent="0" lvl="0" marL="457200" rtl="0" algn="l">
              <a:lnSpc>
                <a:spcPct val="95000"/>
              </a:lnSpc>
              <a:spcBef>
                <a:spcPts val="0"/>
              </a:spcBef>
              <a:spcAft>
                <a:spcPts val="0"/>
              </a:spcAft>
              <a:buSzPts val="1018"/>
              <a:buNone/>
            </a:pPr>
            <a:r>
              <a:t/>
            </a:r>
            <a:endParaRPr sz="1857">
              <a:solidFill>
                <a:srgbClr val="333333"/>
              </a:solidFill>
              <a:latin typeface="Playfair Display SemiBold"/>
              <a:ea typeface="Playfair Display SemiBold"/>
              <a:cs typeface="Playfair Display SemiBold"/>
              <a:sym typeface="Playfair Display SemiBold"/>
            </a:endParaRPr>
          </a:p>
          <a:p>
            <a:pPr indent="-346551" lvl="0" marL="457200" rtl="0" algn="l">
              <a:lnSpc>
                <a:spcPct val="95000"/>
              </a:lnSpc>
              <a:spcBef>
                <a:spcPts val="0"/>
              </a:spcBef>
              <a:spcAft>
                <a:spcPts val="0"/>
              </a:spcAft>
              <a:buClr>
                <a:srgbClr val="333333"/>
              </a:buClr>
              <a:buSzPts val="1858"/>
              <a:buFont typeface="Playfair Display SemiBold"/>
              <a:buChar char="●"/>
            </a:pPr>
            <a:r>
              <a:rPr lang="en" sz="1857">
                <a:solidFill>
                  <a:srgbClr val="333333"/>
                </a:solidFill>
                <a:latin typeface="Playfair Display SemiBold"/>
                <a:ea typeface="Playfair Display SemiBold"/>
                <a:cs typeface="Playfair Display SemiBold"/>
                <a:sym typeface="Playfair Display SemiBold"/>
              </a:rPr>
              <a:t>This change in force will verify the </a:t>
            </a:r>
            <a:endParaRPr sz="1857">
              <a:solidFill>
                <a:srgbClr val="333333"/>
              </a:solidFill>
              <a:latin typeface="Playfair Display SemiBold"/>
              <a:ea typeface="Playfair Display SemiBold"/>
              <a:cs typeface="Playfair Display SemiBold"/>
              <a:sym typeface="Playfair Display SemiBold"/>
            </a:endParaRPr>
          </a:p>
          <a:p>
            <a:pPr indent="0" lvl="0" marL="457200" rtl="0" algn="l">
              <a:lnSpc>
                <a:spcPct val="95000"/>
              </a:lnSpc>
              <a:spcBef>
                <a:spcPts val="0"/>
              </a:spcBef>
              <a:spcAft>
                <a:spcPts val="0"/>
              </a:spcAft>
              <a:buSzPts val="1018"/>
              <a:buNone/>
            </a:pPr>
            <a:r>
              <a:rPr lang="en" sz="1857">
                <a:solidFill>
                  <a:srgbClr val="333333"/>
                </a:solidFill>
                <a:latin typeface="Playfair Display SemiBold"/>
                <a:ea typeface="Playfair Display SemiBold"/>
                <a:cs typeface="Playfair Display SemiBold"/>
                <a:sym typeface="Playfair Display SemiBold"/>
              </a:rPr>
              <a:t>presence of a pothole.</a:t>
            </a:r>
            <a:endParaRPr sz="1857">
              <a:solidFill>
                <a:srgbClr val="333333"/>
              </a:solidFill>
              <a:latin typeface="Playfair Display SemiBold"/>
              <a:ea typeface="Playfair Display SemiBold"/>
              <a:cs typeface="Playfair Display SemiBold"/>
              <a:sym typeface="Playfair Display SemiBold"/>
            </a:endParaRPr>
          </a:p>
          <a:p>
            <a:pPr indent="0" lvl="0" marL="457200" rtl="0" algn="l">
              <a:lnSpc>
                <a:spcPct val="95000"/>
              </a:lnSpc>
              <a:spcBef>
                <a:spcPts val="0"/>
              </a:spcBef>
              <a:spcAft>
                <a:spcPts val="0"/>
              </a:spcAft>
              <a:buSzPts val="1018"/>
              <a:buNone/>
            </a:pPr>
            <a:r>
              <a:t/>
            </a:r>
            <a:endParaRPr sz="1857">
              <a:solidFill>
                <a:srgbClr val="333333"/>
              </a:solidFill>
              <a:latin typeface="Playfair Display SemiBold"/>
              <a:ea typeface="Playfair Display SemiBold"/>
              <a:cs typeface="Playfair Display SemiBold"/>
              <a:sym typeface="Playfair Display SemiBold"/>
            </a:endParaRPr>
          </a:p>
          <a:p>
            <a:pPr indent="-346551" lvl="0" marL="457200" rtl="0" algn="l">
              <a:lnSpc>
                <a:spcPct val="95000"/>
              </a:lnSpc>
              <a:spcBef>
                <a:spcPts val="0"/>
              </a:spcBef>
              <a:spcAft>
                <a:spcPts val="0"/>
              </a:spcAft>
              <a:buClr>
                <a:srgbClr val="333333"/>
              </a:buClr>
              <a:buSzPts val="1858"/>
              <a:buFont typeface="Playfair Display"/>
              <a:buChar char="●"/>
            </a:pPr>
            <a:r>
              <a:rPr lang="en" sz="1857">
                <a:solidFill>
                  <a:srgbClr val="333333"/>
                </a:solidFill>
                <a:latin typeface="Playfair Display SemiBold"/>
                <a:ea typeface="Playfair Display SemiBold"/>
                <a:cs typeface="Playfair Display SemiBold"/>
                <a:sym typeface="Playfair Display SemiBold"/>
              </a:rPr>
              <a:t>The location will be detected and </a:t>
            </a:r>
            <a:endParaRPr sz="1857">
              <a:solidFill>
                <a:srgbClr val="333333"/>
              </a:solidFill>
              <a:latin typeface="Playfair Display SemiBold"/>
              <a:ea typeface="Playfair Display SemiBold"/>
              <a:cs typeface="Playfair Display SemiBold"/>
              <a:sym typeface="Playfair Display SemiBold"/>
            </a:endParaRPr>
          </a:p>
          <a:p>
            <a:pPr indent="0" lvl="0" marL="457200" rtl="0" algn="l">
              <a:lnSpc>
                <a:spcPct val="95000"/>
              </a:lnSpc>
              <a:spcBef>
                <a:spcPts val="0"/>
              </a:spcBef>
              <a:spcAft>
                <a:spcPts val="0"/>
              </a:spcAft>
              <a:buNone/>
            </a:pPr>
            <a:r>
              <a:rPr lang="en" sz="1857">
                <a:solidFill>
                  <a:srgbClr val="333333"/>
                </a:solidFill>
                <a:latin typeface="Playfair Display SemiBold"/>
                <a:ea typeface="Playfair Display SemiBold"/>
                <a:cs typeface="Playfair Display SemiBold"/>
                <a:sym typeface="Playfair Display SemiBold"/>
              </a:rPr>
              <a:t>stored for future reference.</a:t>
            </a:r>
            <a:endParaRPr sz="1857">
              <a:latin typeface="Playfair Display"/>
              <a:ea typeface="Playfair Display"/>
              <a:cs typeface="Playfair Display"/>
              <a:sym typeface="Playfair Display"/>
            </a:endParaRPr>
          </a:p>
          <a:p>
            <a:pPr indent="0" lvl="0" marL="0" rtl="0" algn="l">
              <a:lnSpc>
                <a:spcPct val="80000"/>
              </a:lnSpc>
              <a:spcBef>
                <a:spcPts val="0"/>
              </a:spcBef>
              <a:spcAft>
                <a:spcPts val="0"/>
              </a:spcAft>
              <a:buSzPts val="1018"/>
              <a:buNone/>
            </a:pPr>
            <a:r>
              <a:t/>
            </a:r>
            <a:endParaRPr sz="1857">
              <a:latin typeface="Nunito"/>
              <a:ea typeface="Nunito"/>
              <a:cs typeface="Nunito"/>
              <a:sym typeface="Nunito"/>
            </a:endParaRPr>
          </a:p>
          <a:p>
            <a:pPr indent="0" lvl="0" marL="0" rtl="0" algn="l">
              <a:lnSpc>
                <a:spcPct val="80000"/>
              </a:lnSpc>
              <a:spcBef>
                <a:spcPts val="0"/>
              </a:spcBef>
              <a:spcAft>
                <a:spcPts val="0"/>
              </a:spcAft>
              <a:buSzPts val="1018"/>
              <a:buNone/>
            </a:pPr>
            <a:r>
              <a:t/>
            </a:r>
            <a:endParaRPr sz="1757">
              <a:latin typeface="Nunito"/>
              <a:ea typeface="Nunito"/>
              <a:cs typeface="Nunito"/>
              <a:sym typeface="Nunito"/>
            </a:endParaRPr>
          </a:p>
        </p:txBody>
      </p:sp>
      <p:pic>
        <p:nvPicPr>
          <p:cNvPr id="88" name="Google Shape;88;p17"/>
          <p:cNvPicPr preferRelativeResize="0"/>
          <p:nvPr/>
        </p:nvPicPr>
        <p:blipFill>
          <a:blip r:embed="rId3">
            <a:alphaModFix/>
          </a:blip>
          <a:stretch>
            <a:fillRect/>
          </a:stretch>
        </p:blipFill>
        <p:spPr>
          <a:xfrm>
            <a:off x="4628839" y="2571750"/>
            <a:ext cx="4328662" cy="2434875"/>
          </a:xfrm>
          <a:prstGeom prst="rect">
            <a:avLst/>
          </a:prstGeom>
          <a:noFill/>
          <a:ln cap="flat" cmpd="sng" w="19050">
            <a:solidFill>
              <a:schemeClr val="dk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7"/>
                                        </p:tgtEl>
                                        <p:attrNameLst>
                                          <p:attrName>style.visibility</p:attrName>
                                        </p:attrNameLst>
                                      </p:cBhvr>
                                      <p:to>
                                        <p:strVal val="visible"/>
                                      </p:to>
                                    </p:set>
                                    <p:anim calcmode="lin" valueType="num">
                                      <p:cBhvr additive="base">
                                        <p:cTn dur="1000"/>
                                        <p:tgtEl>
                                          <p:spTgt spid="8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88"/>
                                        </p:tgtEl>
                                        <p:attrNameLst>
                                          <p:attrName>style.visibility</p:attrName>
                                        </p:attrNameLst>
                                      </p:cBhvr>
                                      <p:to>
                                        <p:strVal val="visible"/>
                                      </p:to>
                                    </p:set>
                                    <p:anim calcmode="lin" valueType="num">
                                      <p:cBhvr additive="base">
                                        <p:cTn dur="1000"/>
                                        <p:tgtEl>
                                          <p:spTgt spid="88"/>
                                        </p:tgtEl>
                                        <p:attrNameLst>
                                          <p:attrName>ppt_w</p:attrName>
                                        </p:attrNameLst>
                                      </p:cBhvr>
                                      <p:tavLst>
                                        <p:tav fmla="" tm="0">
                                          <p:val>
                                            <p:strVal val="0"/>
                                          </p:val>
                                        </p:tav>
                                        <p:tav fmla="" tm="100000">
                                          <p:val>
                                            <p:strVal val="#ppt_w"/>
                                          </p:val>
                                        </p:tav>
                                      </p:tavLst>
                                    </p:anim>
                                    <p:anim calcmode="lin" valueType="num">
                                      <p:cBhvr additive="base">
                                        <p:cTn dur="1000"/>
                                        <p:tgtEl>
                                          <p:spTgt spid="8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pic>
        <p:nvPicPr>
          <p:cNvPr id="93" name="Google Shape;93;p18"/>
          <p:cNvPicPr preferRelativeResize="0"/>
          <p:nvPr/>
        </p:nvPicPr>
        <p:blipFill>
          <a:blip r:embed="rId4">
            <a:alphaModFix/>
          </a:blip>
          <a:stretch>
            <a:fillRect/>
          </a:stretch>
        </p:blipFill>
        <p:spPr>
          <a:xfrm>
            <a:off x="0" y="0"/>
            <a:ext cx="9143999" cy="5143500"/>
          </a:xfrm>
          <a:prstGeom prst="rect">
            <a:avLst/>
          </a:prstGeom>
          <a:noFill/>
          <a:ln>
            <a:noFill/>
          </a:ln>
        </p:spPr>
      </p:pic>
      <p:pic>
        <p:nvPicPr>
          <p:cNvPr id="94" name="Google Shape;94;p18"/>
          <p:cNvPicPr preferRelativeResize="0"/>
          <p:nvPr/>
        </p:nvPicPr>
        <p:blipFill>
          <a:blip r:embed="rId3">
            <a:alphaModFix/>
          </a:blip>
          <a:stretch>
            <a:fillRect/>
          </a:stretch>
        </p:blipFill>
        <p:spPr>
          <a:xfrm>
            <a:off x="0" y="0"/>
            <a:ext cx="9144000" cy="5143500"/>
          </a:xfrm>
          <a:prstGeom prst="rect">
            <a:avLst/>
          </a:prstGeom>
          <a:noFill/>
          <a:ln>
            <a:noFill/>
          </a:ln>
        </p:spPr>
      </p:pic>
      <p:sp>
        <p:nvSpPr>
          <p:cNvPr id="95" name="Google Shape;95;p18"/>
          <p:cNvSpPr txBox="1"/>
          <p:nvPr/>
        </p:nvSpPr>
        <p:spPr>
          <a:xfrm>
            <a:off x="0" y="-56000"/>
            <a:ext cx="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ctrTitle"/>
          </p:nvPr>
        </p:nvSpPr>
        <p:spPr>
          <a:xfrm>
            <a:off x="311700" y="71625"/>
            <a:ext cx="8520600" cy="7272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t/>
            </a:r>
            <a:endParaRPr sz="3600"/>
          </a:p>
          <a:p>
            <a:pPr indent="0" lvl="0" marL="0" rtl="0" algn="l">
              <a:spcBef>
                <a:spcPts val="0"/>
              </a:spcBef>
              <a:spcAft>
                <a:spcPts val="0"/>
              </a:spcAft>
              <a:buNone/>
            </a:pPr>
            <a:r>
              <a:rPr lang="en" sz="3600">
                <a:latin typeface="Playfair Display"/>
                <a:ea typeface="Playfair Display"/>
                <a:cs typeface="Playfair Display"/>
                <a:sym typeface="Playfair Display"/>
              </a:rPr>
              <a:t>          Introducing the Components            </a:t>
            </a:r>
            <a:endParaRPr b="1" i="1" sz="2350">
              <a:latin typeface="Playfair Display"/>
              <a:ea typeface="Playfair Display"/>
              <a:cs typeface="Playfair Display"/>
              <a:sym typeface="Playfair Display"/>
            </a:endParaRPr>
          </a:p>
        </p:txBody>
      </p:sp>
      <p:sp>
        <p:nvSpPr>
          <p:cNvPr id="101" name="Google Shape;101;p19"/>
          <p:cNvSpPr txBox="1"/>
          <p:nvPr>
            <p:ph idx="1" type="subTitle"/>
          </p:nvPr>
        </p:nvSpPr>
        <p:spPr>
          <a:xfrm>
            <a:off x="0" y="928300"/>
            <a:ext cx="9144000" cy="4215600"/>
          </a:xfrm>
          <a:prstGeom prst="rect">
            <a:avLst/>
          </a:prstGeom>
        </p:spPr>
        <p:txBody>
          <a:bodyPr anchorCtr="0" anchor="t" bIns="91425" lIns="91425" spcFirstLastPara="1" rIns="91425" wrap="square" tIns="91425">
            <a:normAutofit fontScale="32500" lnSpcReduction="20000"/>
          </a:bodyPr>
          <a:lstStyle/>
          <a:p>
            <a:pPr indent="0" lvl="0" marL="0" rtl="0" algn="l">
              <a:spcBef>
                <a:spcPts val="0"/>
              </a:spcBef>
              <a:spcAft>
                <a:spcPts val="0"/>
              </a:spcAft>
              <a:buNone/>
            </a:pPr>
            <a:r>
              <a:rPr b="1" i="1" lang="en" sz="5750">
                <a:solidFill>
                  <a:schemeClr val="dk1"/>
                </a:solidFill>
                <a:latin typeface="Playfair Display"/>
                <a:ea typeface="Playfair Display"/>
                <a:cs typeface="Playfair Display"/>
                <a:sym typeface="Playfair Display"/>
              </a:rPr>
              <a:t>  </a:t>
            </a:r>
            <a:endParaRPr b="1" i="1" sz="5750">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rPr b="1" i="1" lang="en" sz="5750">
                <a:solidFill>
                  <a:schemeClr val="dk1"/>
                </a:solidFill>
                <a:latin typeface="Playfair Display"/>
                <a:ea typeface="Playfair Display"/>
                <a:cs typeface="Playfair Display"/>
                <a:sym typeface="Playfair Display"/>
              </a:rPr>
              <a:t>  FORCE SENSING RESISTORS</a:t>
            </a:r>
            <a:r>
              <a:rPr b="1" i="1" lang="en" sz="5750">
                <a:solidFill>
                  <a:schemeClr val="dk1"/>
                </a:solidFill>
                <a:latin typeface="Playfair Display"/>
                <a:ea typeface="Playfair Display"/>
                <a:cs typeface="Playfair Display"/>
                <a:sym typeface="Playfair Display"/>
              </a:rPr>
              <a:t>                                                  ARDUINO UNO</a:t>
            </a:r>
            <a:endParaRPr b="1" i="1" sz="5750">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rPr lang="en" sz="4500">
                <a:latin typeface="Georgia"/>
                <a:ea typeface="Georgia"/>
                <a:cs typeface="Georgia"/>
                <a:sym typeface="Georgia"/>
              </a:rPr>
              <a:t>   FSRs are low cost sensors used to detect</a:t>
            </a:r>
            <a:endParaRPr sz="4500">
              <a:latin typeface="Georgia"/>
              <a:ea typeface="Georgia"/>
              <a:cs typeface="Georgia"/>
              <a:sym typeface="Georgia"/>
            </a:endParaRPr>
          </a:p>
          <a:p>
            <a:pPr indent="0" lvl="0" marL="0" rtl="0" algn="l">
              <a:spcBef>
                <a:spcPts val="0"/>
              </a:spcBef>
              <a:spcAft>
                <a:spcPts val="0"/>
              </a:spcAft>
              <a:buNone/>
            </a:pPr>
            <a:r>
              <a:rPr lang="en" sz="4500">
                <a:latin typeface="Georgia"/>
                <a:ea typeface="Georgia"/>
                <a:cs typeface="Georgia"/>
                <a:sym typeface="Georgia"/>
              </a:rPr>
              <a:t>   physical pressure or weight    </a:t>
            </a:r>
            <a:endParaRPr sz="4500">
              <a:latin typeface="Georgia"/>
              <a:ea typeface="Georgia"/>
              <a:cs typeface="Georgia"/>
              <a:sym typeface="Georgia"/>
            </a:endParaRPr>
          </a:p>
          <a:p>
            <a:pPr indent="0" lvl="0" marL="0" rtl="0" algn="l">
              <a:spcBef>
                <a:spcPts val="0"/>
              </a:spcBef>
              <a:spcAft>
                <a:spcPts val="0"/>
              </a:spcAft>
              <a:buNone/>
            </a:pPr>
            <a:r>
              <a:t/>
            </a:r>
            <a:endParaRPr b="1" i="1">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t/>
            </a:r>
            <a:endParaRPr b="1" i="1" sz="5750">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rPr b="1" i="1" lang="en" sz="5750">
                <a:solidFill>
                  <a:schemeClr val="dk1"/>
                </a:solidFill>
                <a:latin typeface="Playfair Display"/>
                <a:ea typeface="Playfair Display"/>
                <a:cs typeface="Playfair Display"/>
                <a:sym typeface="Playfair Display"/>
              </a:rPr>
              <a:t>   </a:t>
            </a:r>
            <a:endParaRPr b="1" i="1" sz="5750">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rPr b="1" i="1" lang="en" sz="5750">
                <a:solidFill>
                  <a:schemeClr val="dk1"/>
                </a:solidFill>
                <a:latin typeface="Playfair Display"/>
                <a:ea typeface="Playfair Display"/>
                <a:cs typeface="Playfair Display"/>
                <a:sym typeface="Playfair Display"/>
              </a:rPr>
              <a:t>                                                                                                        </a:t>
            </a:r>
            <a:endParaRPr b="1" i="1" sz="5750">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rPr lang="en" sz="4500">
                <a:latin typeface="Georgia"/>
                <a:ea typeface="Georgia"/>
                <a:cs typeface="Georgia"/>
                <a:sym typeface="Georgia"/>
              </a:rPr>
              <a:t>                                                                                       </a:t>
            </a:r>
            <a:r>
              <a:rPr lang="en" sz="4192">
                <a:latin typeface="Georgia"/>
                <a:ea typeface="Georgia"/>
                <a:cs typeface="Georgia"/>
                <a:sym typeface="Georgia"/>
              </a:rPr>
              <a:t> A low cost, easy to use programmable microcontroller board</a:t>
            </a:r>
            <a:endParaRPr sz="4192">
              <a:latin typeface="Georgia"/>
              <a:ea typeface="Georgia"/>
              <a:cs typeface="Georgia"/>
              <a:sym typeface="Georgia"/>
            </a:endParaRPr>
          </a:p>
          <a:p>
            <a:pPr indent="0" lvl="0" marL="914400" rtl="0" algn="l">
              <a:spcBef>
                <a:spcPts val="0"/>
              </a:spcBef>
              <a:spcAft>
                <a:spcPts val="0"/>
              </a:spcAft>
              <a:buNone/>
            </a:pPr>
            <a:r>
              <a:t/>
            </a:r>
            <a:endParaRPr sz="2492">
              <a:latin typeface="Georgia"/>
              <a:ea typeface="Georgia"/>
              <a:cs typeface="Georgia"/>
              <a:sym typeface="Georgia"/>
            </a:endParaRPr>
          </a:p>
          <a:p>
            <a:pPr indent="0" lvl="0" marL="0" rtl="0" algn="l">
              <a:spcBef>
                <a:spcPts val="0"/>
              </a:spcBef>
              <a:spcAft>
                <a:spcPts val="0"/>
              </a:spcAft>
              <a:buNone/>
            </a:pPr>
            <a:r>
              <a:t/>
            </a:r>
            <a:endParaRPr b="1" i="1">
              <a:solidFill>
                <a:srgbClr val="000000"/>
              </a:solidFill>
              <a:latin typeface="Playfair Display"/>
              <a:ea typeface="Playfair Display"/>
              <a:cs typeface="Playfair Display"/>
              <a:sym typeface="Playfair Display"/>
            </a:endParaRPr>
          </a:p>
          <a:p>
            <a:pPr indent="0" lvl="0" marL="0" rtl="0" algn="l">
              <a:spcBef>
                <a:spcPts val="0"/>
              </a:spcBef>
              <a:spcAft>
                <a:spcPts val="0"/>
              </a:spcAft>
              <a:buNone/>
            </a:pPr>
            <a:r>
              <a:rPr b="1" i="1" lang="en" sz="5750">
                <a:solidFill>
                  <a:srgbClr val="000000"/>
                </a:solidFill>
                <a:latin typeface="Playfair Display"/>
                <a:ea typeface="Playfair Display"/>
                <a:cs typeface="Playfair Display"/>
                <a:sym typeface="Playfair Display"/>
              </a:rPr>
              <a:t>  GPS MODULE</a:t>
            </a:r>
            <a:endParaRPr b="1" i="1" sz="5750">
              <a:solidFill>
                <a:srgbClr val="000000"/>
              </a:solidFill>
              <a:latin typeface="Playfair Display"/>
              <a:ea typeface="Playfair Display"/>
              <a:cs typeface="Playfair Display"/>
              <a:sym typeface="Playfair Display"/>
            </a:endParaRPr>
          </a:p>
          <a:p>
            <a:pPr indent="0" lvl="0" marL="0" rtl="0" algn="l">
              <a:spcBef>
                <a:spcPts val="0"/>
              </a:spcBef>
              <a:spcAft>
                <a:spcPts val="0"/>
              </a:spcAft>
              <a:buNone/>
            </a:pPr>
            <a:r>
              <a:rPr lang="en" sz="4500">
                <a:latin typeface="Georgia"/>
                <a:ea typeface="Georgia"/>
                <a:cs typeface="Georgia"/>
                <a:sym typeface="Georgia"/>
              </a:rPr>
              <a:t>   A satellite based navigation system that provides </a:t>
            </a:r>
            <a:endParaRPr sz="4500">
              <a:latin typeface="Georgia"/>
              <a:ea typeface="Georgia"/>
              <a:cs typeface="Georgia"/>
              <a:sym typeface="Georgia"/>
            </a:endParaRPr>
          </a:p>
          <a:p>
            <a:pPr indent="0" lvl="0" marL="0" rtl="0" algn="l">
              <a:spcBef>
                <a:spcPts val="0"/>
              </a:spcBef>
              <a:spcAft>
                <a:spcPts val="0"/>
              </a:spcAft>
              <a:buNone/>
            </a:pPr>
            <a:r>
              <a:rPr lang="en" sz="4500">
                <a:latin typeface="Georgia"/>
                <a:ea typeface="Georgia"/>
                <a:cs typeface="Georgia"/>
                <a:sym typeface="Georgia"/>
              </a:rPr>
              <a:t>   location and time information</a:t>
            </a:r>
            <a:endParaRPr sz="4500">
              <a:latin typeface="Georgia"/>
              <a:ea typeface="Georgia"/>
              <a:cs typeface="Georgia"/>
              <a:sym typeface="Georgia"/>
            </a:endParaRPr>
          </a:p>
          <a:p>
            <a:pPr indent="0" lvl="0" marL="457200" rtl="0" algn="l">
              <a:spcBef>
                <a:spcPts val="0"/>
              </a:spcBef>
              <a:spcAft>
                <a:spcPts val="0"/>
              </a:spcAft>
              <a:buNone/>
            </a:pPr>
            <a:r>
              <a:t/>
            </a:r>
            <a:endParaRPr>
              <a:latin typeface="Georgia"/>
              <a:ea typeface="Georgia"/>
              <a:cs typeface="Georgia"/>
              <a:sym typeface="Georgia"/>
            </a:endParaRPr>
          </a:p>
          <a:p>
            <a:pPr indent="0" lvl="0" marL="0" rtl="0" algn="l">
              <a:spcBef>
                <a:spcPts val="0"/>
              </a:spcBef>
              <a:spcAft>
                <a:spcPts val="0"/>
              </a:spcAft>
              <a:buNone/>
            </a:pPr>
            <a:r>
              <a:t/>
            </a:r>
            <a:endParaRPr b="1" i="1">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rPr b="1" i="1" lang="en" sz="5750">
                <a:solidFill>
                  <a:schemeClr val="dk1"/>
                </a:solidFill>
                <a:latin typeface="Playfair Display"/>
                <a:ea typeface="Playfair Display"/>
                <a:cs typeface="Playfair Display"/>
                <a:sym typeface="Playfair Display"/>
              </a:rPr>
              <a:t>                                                                                                               </a:t>
            </a:r>
            <a:endParaRPr b="1" i="1" sz="5750">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rPr b="1" i="1" lang="en" sz="5750">
                <a:solidFill>
                  <a:schemeClr val="dk1"/>
                </a:solidFill>
                <a:latin typeface="Playfair Display"/>
                <a:ea typeface="Playfair Display"/>
                <a:cs typeface="Playfair Display"/>
                <a:sym typeface="Playfair Display"/>
              </a:rPr>
              <a:t>                                                                                                               </a:t>
            </a:r>
            <a:r>
              <a:rPr lang="en" sz="4500">
                <a:latin typeface="Georgia"/>
                <a:ea typeface="Georgia"/>
                <a:cs typeface="Georgia"/>
                <a:sym typeface="Georgia"/>
              </a:rPr>
              <a:t>                                                                                                                    </a:t>
            </a:r>
            <a:endParaRPr sz="4500">
              <a:latin typeface="Georgia"/>
              <a:ea typeface="Georgia"/>
              <a:cs typeface="Georgia"/>
              <a:sym typeface="Georgia"/>
            </a:endParaRPr>
          </a:p>
          <a:p>
            <a:pPr indent="0" lvl="0" marL="0" rtl="0" algn="l">
              <a:spcBef>
                <a:spcPts val="0"/>
              </a:spcBef>
              <a:spcAft>
                <a:spcPts val="0"/>
              </a:spcAft>
              <a:buNone/>
            </a:pPr>
            <a:r>
              <a:rPr lang="en" sz="4500">
                <a:latin typeface="Georgia"/>
                <a:ea typeface="Georgia"/>
                <a:cs typeface="Georgia"/>
                <a:sym typeface="Georgia"/>
              </a:rPr>
              <a:t>Used to communicate with memory card and </a:t>
            </a:r>
            <a:endParaRPr sz="4500">
              <a:latin typeface="Georgia"/>
              <a:ea typeface="Georgia"/>
              <a:cs typeface="Georgia"/>
              <a:sym typeface="Georgia"/>
            </a:endParaRPr>
          </a:p>
          <a:p>
            <a:pPr indent="0" lvl="0" marL="0" rtl="0" algn="l">
              <a:spcBef>
                <a:spcPts val="0"/>
              </a:spcBef>
              <a:spcAft>
                <a:spcPts val="0"/>
              </a:spcAft>
              <a:buNone/>
            </a:pPr>
            <a:r>
              <a:rPr lang="en" sz="4500">
                <a:latin typeface="Georgia"/>
                <a:ea typeface="Georgia"/>
                <a:cs typeface="Georgia"/>
                <a:sym typeface="Georgia"/>
              </a:rPr>
              <a:t>                                                                                      </a:t>
            </a:r>
            <a:r>
              <a:rPr lang="en" sz="4500">
                <a:latin typeface="Georgia"/>
                <a:ea typeface="Georgia"/>
                <a:cs typeface="Georgia"/>
                <a:sym typeface="Georgia"/>
              </a:rPr>
              <a:t>                                                 write or read information on them</a:t>
            </a:r>
            <a:endParaRPr sz="4500">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a:p>
            <a:pPr indent="0" lvl="0" marL="0" rtl="0" algn="l">
              <a:spcBef>
                <a:spcPts val="0"/>
              </a:spcBef>
              <a:spcAft>
                <a:spcPts val="0"/>
              </a:spcAft>
              <a:buNone/>
            </a:pPr>
            <a:r>
              <a:t/>
            </a:r>
            <a:endParaRPr>
              <a:latin typeface="Georgia"/>
              <a:ea typeface="Georgia"/>
              <a:cs typeface="Georgia"/>
              <a:sym typeface="Georgia"/>
            </a:endParaRPr>
          </a:p>
        </p:txBody>
      </p:sp>
      <p:pic>
        <p:nvPicPr>
          <p:cNvPr id="102" name="Google Shape;102;p19"/>
          <p:cNvPicPr preferRelativeResize="0"/>
          <p:nvPr/>
        </p:nvPicPr>
        <p:blipFill rotWithShape="1">
          <a:blip r:embed="rId3">
            <a:alphaModFix/>
          </a:blip>
          <a:srcRect b="7522" l="0" r="0" t="11064"/>
          <a:stretch/>
        </p:blipFill>
        <p:spPr>
          <a:xfrm>
            <a:off x="271350" y="1908075"/>
            <a:ext cx="1417725" cy="1029825"/>
          </a:xfrm>
          <a:prstGeom prst="rect">
            <a:avLst/>
          </a:prstGeom>
          <a:noFill/>
          <a:ln>
            <a:noFill/>
          </a:ln>
        </p:spPr>
      </p:pic>
      <p:pic>
        <p:nvPicPr>
          <p:cNvPr id="103" name="Google Shape;103;p19"/>
          <p:cNvPicPr preferRelativeResize="0"/>
          <p:nvPr/>
        </p:nvPicPr>
        <p:blipFill>
          <a:blip r:embed="rId4">
            <a:alphaModFix/>
          </a:blip>
          <a:stretch>
            <a:fillRect/>
          </a:stretch>
        </p:blipFill>
        <p:spPr>
          <a:xfrm>
            <a:off x="6618400" y="3205300"/>
            <a:ext cx="2213900" cy="1181850"/>
          </a:xfrm>
          <a:prstGeom prst="rect">
            <a:avLst/>
          </a:prstGeom>
          <a:noFill/>
          <a:ln>
            <a:noFill/>
          </a:ln>
        </p:spPr>
      </p:pic>
      <p:pic>
        <p:nvPicPr>
          <p:cNvPr id="104" name="Google Shape;104;p19"/>
          <p:cNvPicPr preferRelativeResize="0"/>
          <p:nvPr/>
        </p:nvPicPr>
        <p:blipFill rotWithShape="1">
          <a:blip r:embed="rId5">
            <a:alphaModFix/>
          </a:blip>
          <a:srcRect b="6086" l="0" r="0" t="9489"/>
          <a:stretch/>
        </p:blipFill>
        <p:spPr>
          <a:xfrm>
            <a:off x="6377475" y="1499675"/>
            <a:ext cx="2213901" cy="1080976"/>
          </a:xfrm>
          <a:prstGeom prst="rect">
            <a:avLst/>
          </a:prstGeom>
          <a:noFill/>
          <a:ln>
            <a:noFill/>
          </a:ln>
        </p:spPr>
      </p:pic>
      <p:pic>
        <p:nvPicPr>
          <p:cNvPr id="105" name="Google Shape;105;p19"/>
          <p:cNvPicPr preferRelativeResize="0"/>
          <p:nvPr/>
        </p:nvPicPr>
        <p:blipFill>
          <a:blip r:embed="rId6">
            <a:alphaModFix/>
          </a:blip>
          <a:stretch>
            <a:fillRect/>
          </a:stretch>
        </p:blipFill>
        <p:spPr>
          <a:xfrm>
            <a:off x="652775" y="3583651"/>
            <a:ext cx="1298574" cy="727200"/>
          </a:xfrm>
          <a:prstGeom prst="rect">
            <a:avLst/>
          </a:prstGeom>
          <a:noFill/>
          <a:ln>
            <a:noFill/>
          </a:ln>
        </p:spPr>
      </p:pic>
      <p:sp>
        <p:nvSpPr>
          <p:cNvPr id="106" name="Google Shape;106;p19"/>
          <p:cNvSpPr txBox="1"/>
          <p:nvPr/>
        </p:nvSpPr>
        <p:spPr>
          <a:xfrm>
            <a:off x="6275450" y="2822400"/>
            <a:ext cx="4773000" cy="4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850">
                <a:solidFill>
                  <a:schemeClr val="dk1"/>
                </a:solidFill>
                <a:latin typeface="Playfair Display"/>
                <a:ea typeface="Playfair Display"/>
                <a:cs typeface="Playfair Display"/>
                <a:sym typeface="Playfair Display"/>
              </a:rPr>
              <a:t>SD CARD MODULE</a:t>
            </a:r>
            <a:endParaRPr b="1" i="1" sz="1850">
              <a:solidFill>
                <a:schemeClr val="dk1"/>
              </a:solidFill>
              <a:latin typeface="Playfair Display"/>
              <a:ea typeface="Playfair Display"/>
              <a:cs typeface="Playfair Display"/>
              <a:sym typeface="Playfair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0"/>
          <p:cNvPicPr preferRelativeResize="0"/>
          <p:nvPr/>
        </p:nvPicPr>
        <p:blipFill rotWithShape="1">
          <a:blip r:embed="rId3">
            <a:alphaModFix/>
          </a:blip>
          <a:srcRect b="12032" l="0" r="0" t="7587"/>
          <a:stretch/>
        </p:blipFill>
        <p:spPr>
          <a:xfrm>
            <a:off x="588100" y="466750"/>
            <a:ext cx="8261325" cy="4116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grpSp>
        <p:nvGrpSpPr>
          <p:cNvPr id="116" name="Google Shape;116;p21"/>
          <p:cNvGrpSpPr/>
          <p:nvPr/>
        </p:nvGrpSpPr>
        <p:grpSpPr>
          <a:xfrm>
            <a:off x="149700" y="478200"/>
            <a:ext cx="8994300" cy="4681300"/>
            <a:chOff x="149700" y="173400"/>
            <a:chExt cx="8994300" cy="4681300"/>
          </a:xfrm>
        </p:grpSpPr>
        <p:pic>
          <p:nvPicPr>
            <p:cNvPr id="117" name="Google Shape;117;p21"/>
            <p:cNvPicPr preferRelativeResize="0"/>
            <p:nvPr/>
          </p:nvPicPr>
          <p:blipFill rotWithShape="1">
            <a:blip r:embed="rId3">
              <a:alphaModFix/>
            </a:blip>
            <a:srcRect b="31656" l="0" r="0" t="0"/>
            <a:stretch/>
          </p:blipFill>
          <p:spPr>
            <a:xfrm rot="5400000">
              <a:off x="6925425" y="378200"/>
              <a:ext cx="2423375" cy="2013775"/>
            </a:xfrm>
            <a:prstGeom prst="rect">
              <a:avLst/>
            </a:prstGeom>
            <a:noFill/>
            <a:ln>
              <a:noFill/>
            </a:ln>
          </p:spPr>
        </p:pic>
        <p:pic>
          <p:nvPicPr>
            <p:cNvPr id="118" name="Google Shape;118;p21"/>
            <p:cNvPicPr preferRelativeResize="0"/>
            <p:nvPr/>
          </p:nvPicPr>
          <p:blipFill rotWithShape="1">
            <a:blip r:embed="rId4">
              <a:alphaModFix/>
            </a:blip>
            <a:srcRect b="23403" l="16116" r="15823" t="16572"/>
            <a:stretch/>
          </p:blipFill>
          <p:spPr>
            <a:xfrm>
              <a:off x="1953675" y="1410625"/>
              <a:ext cx="4667674" cy="3087525"/>
            </a:xfrm>
            <a:prstGeom prst="rect">
              <a:avLst/>
            </a:prstGeom>
            <a:noFill/>
            <a:ln>
              <a:noFill/>
            </a:ln>
          </p:spPr>
        </p:pic>
        <p:pic>
          <p:nvPicPr>
            <p:cNvPr id="119" name="Google Shape;119;p21"/>
            <p:cNvPicPr preferRelativeResize="0"/>
            <p:nvPr/>
          </p:nvPicPr>
          <p:blipFill rotWithShape="1">
            <a:blip r:embed="rId5">
              <a:alphaModFix/>
            </a:blip>
            <a:srcRect b="27713" l="21394" r="35066" t="39139"/>
            <a:stretch/>
          </p:blipFill>
          <p:spPr>
            <a:xfrm>
              <a:off x="149700" y="173400"/>
              <a:ext cx="2479850" cy="1415900"/>
            </a:xfrm>
            <a:prstGeom prst="rect">
              <a:avLst/>
            </a:prstGeom>
            <a:noFill/>
            <a:ln>
              <a:noFill/>
            </a:ln>
          </p:spPr>
        </p:pic>
        <p:cxnSp>
          <p:nvCxnSpPr>
            <p:cNvPr id="120" name="Google Shape;120;p21"/>
            <p:cNvCxnSpPr/>
            <p:nvPr/>
          </p:nvCxnSpPr>
          <p:spPr>
            <a:xfrm>
              <a:off x="4122500" y="4189925"/>
              <a:ext cx="0" cy="414300"/>
            </a:xfrm>
            <a:prstGeom prst="straightConnector1">
              <a:avLst/>
            </a:prstGeom>
            <a:noFill/>
            <a:ln cap="flat" cmpd="sng" w="38100">
              <a:solidFill>
                <a:srgbClr val="000000"/>
              </a:solidFill>
              <a:prstDash val="solid"/>
              <a:round/>
              <a:headEnd len="med" w="med" type="none"/>
              <a:tailEnd len="med" w="med" type="none"/>
            </a:ln>
          </p:spPr>
        </p:cxnSp>
        <p:cxnSp>
          <p:nvCxnSpPr>
            <p:cNvPr id="121" name="Google Shape;121;p21"/>
            <p:cNvCxnSpPr/>
            <p:nvPr/>
          </p:nvCxnSpPr>
          <p:spPr>
            <a:xfrm flipH="1" rot="10800000">
              <a:off x="4122500" y="4575425"/>
              <a:ext cx="2619900" cy="28800"/>
            </a:xfrm>
            <a:prstGeom prst="straightConnector1">
              <a:avLst/>
            </a:prstGeom>
            <a:noFill/>
            <a:ln cap="flat" cmpd="sng" w="38100">
              <a:solidFill>
                <a:srgbClr val="000000"/>
              </a:solidFill>
              <a:prstDash val="solid"/>
              <a:round/>
              <a:headEnd len="med" w="med" type="none"/>
              <a:tailEnd len="med" w="med" type="none"/>
            </a:ln>
          </p:spPr>
        </p:cxnSp>
        <p:cxnSp>
          <p:nvCxnSpPr>
            <p:cNvPr id="122" name="Google Shape;122;p21"/>
            <p:cNvCxnSpPr/>
            <p:nvPr/>
          </p:nvCxnSpPr>
          <p:spPr>
            <a:xfrm flipH="1" rot="10800000">
              <a:off x="6742425" y="654850"/>
              <a:ext cx="38400" cy="3930000"/>
            </a:xfrm>
            <a:prstGeom prst="straightConnector1">
              <a:avLst/>
            </a:prstGeom>
            <a:noFill/>
            <a:ln cap="flat" cmpd="sng" w="38100">
              <a:solidFill>
                <a:srgbClr val="000000"/>
              </a:solidFill>
              <a:prstDash val="solid"/>
              <a:round/>
              <a:headEnd len="med" w="med" type="none"/>
              <a:tailEnd len="med" w="med" type="none"/>
            </a:ln>
          </p:spPr>
        </p:cxnSp>
        <p:cxnSp>
          <p:nvCxnSpPr>
            <p:cNvPr id="123" name="Google Shape;123;p21"/>
            <p:cNvCxnSpPr/>
            <p:nvPr/>
          </p:nvCxnSpPr>
          <p:spPr>
            <a:xfrm>
              <a:off x="6800200" y="674250"/>
              <a:ext cx="375600" cy="0"/>
            </a:xfrm>
            <a:prstGeom prst="straightConnector1">
              <a:avLst/>
            </a:prstGeom>
            <a:noFill/>
            <a:ln cap="flat" cmpd="sng" w="38100">
              <a:solidFill>
                <a:srgbClr val="000000"/>
              </a:solidFill>
              <a:prstDash val="solid"/>
              <a:round/>
              <a:headEnd len="med" w="med" type="none"/>
              <a:tailEnd len="med" w="med" type="none"/>
            </a:ln>
          </p:spPr>
        </p:cxnSp>
        <p:cxnSp>
          <p:nvCxnSpPr>
            <p:cNvPr id="124" name="Google Shape;124;p21"/>
            <p:cNvCxnSpPr/>
            <p:nvPr/>
          </p:nvCxnSpPr>
          <p:spPr>
            <a:xfrm>
              <a:off x="2629550" y="1271425"/>
              <a:ext cx="857400" cy="9600"/>
            </a:xfrm>
            <a:prstGeom prst="straightConnector1">
              <a:avLst/>
            </a:prstGeom>
            <a:noFill/>
            <a:ln cap="flat" cmpd="sng" w="38100">
              <a:solidFill>
                <a:srgbClr val="000000"/>
              </a:solidFill>
              <a:prstDash val="solid"/>
              <a:round/>
              <a:headEnd len="med" w="med" type="none"/>
              <a:tailEnd len="med" w="med" type="none"/>
            </a:ln>
          </p:spPr>
        </p:cxnSp>
        <p:cxnSp>
          <p:nvCxnSpPr>
            <p:cNvPr id="125" name="Google Shape;125;p21"/>
            <p:cNvCxnSpPr/>
            <p:nvPr/>
          </p:nvCxnSpPr>
          <p:spPr>
            <a:xfrm flipH="1">
              <a:off x="3477200" y="1271425"/>
              <a:ext cx="9600" cy="684000"/>
            </a:xfrm>
            <a:prstGeom prst="straightConnector1">
              <a:avLst/>
            </a:prstGeom>
            <a:noFill/>
            <a:ln cap="flat" cmpd="sng" w="38100">
              <a:solidFill>
                <a:srgbClr val="000000"/>
              </a:solidFill>
              <a:prstDash val="solid"/>
              <a:round/>
              <a:headEnd len="med" w="med" type="none"/>
              <a:tailEnd len="med" w="med" type="none"/>
            </a:ln>
          </p:spPr>
        </p:cxnSp>
        <p:cxnSp>
          <p:nvCxnSpPr>
            <p:cNvPr id="126" name="Google Shape;126;p21"/>
            <p:cNvCxnSpPr/>
            <p:nvPr/>
          </p:nvCxnSpPr>
          <p:spPr>
            <a:xfrm>
              <a:off x="3987650" y="4450000"/>
              <a:ext cx="0" cy="404700"/>
            </a:xfrm>
            <a:prstGeom prst="straightConnector1">
              <a:avLst/>
            </a:prstGeom>
            <a:noFill/>
            <a:ln cap="flat" cmpd="sng" w="38100">
              <a:solidFill>
                <a:srgbClr val="CC0000"/>
              </a:solidFill>
              <a:prstDash val="solid"/>
              <a:round/>
              <a:headEnd len="med" w="med" type="none"/>
              <a:tailEnd len="med" w="med" type="none"/>
            </a:ln>
          </p:spPr>
        </p:cxnSp>
        <p:cxnSp>
          <p:nvCxnSpPr>
            <p:cNvPr id="127" name="Google Shape;127;p21"/>
            <p:cNvCxnSpPr/>
            <p:nvPr/>
          </p:nvCxnSpPr>
          <p:spPr>
            <a:xfrm flipH="1" rot="10800000">
              <a:off x="3987650" y="4786975"/>
              <a:ext cx="2966700" cy="48300"/>
            </a:xfrm>
            <a:prstGeom prst="straightConnector1">
              <a:avLst/>
            </a:prstGeom>
            <a:noFill/>
            <a:ln cap="flat" cmpd="sng" w="38100">
              <a:solidFill>
                <a:srgbClr val="CC0000"/>
              </a:solidFill>
              <a:prstDash val="solid"/>
              <a:round/>
              <a:headEnd len="med" w="med" type="none"/>
              <a:tailEnd len="med" w="med" type="none"/>
            </a:ln>
          </p:spPr>
        </p:cxnSp>
        <p:cxnSp>
          <p:nvCxnSpPr>
            <p:cNvPr id="128" name="Google Shape;128;p21"/>
            <p:cNvCxnSpPr/>
            <p:nvPr/>
          </p:nvCxnSpPr>
          <p:spPr>
            <a:xfrm rot="10800000">
              <a:off x="6954325" y="972675"/>
              <a:ext cx="0" cy="3833700"/>
            </a:xfrm>
            <a:prstGeom prst="straightConnector1">
              <a:avLst/>
            </a:prstGeom>
            <a:noFill/>
            <a:ln cap="flat" cmpd="sng" w="38100">
              <a:solidFill>
                <a:srgbClr val="CC0000"/>
              </a:solidFill>
              <a:prstDash val="solid"/>
              <a:round/>
              <a:headEnd len="med" w="med" type="none"/>
              <a:tailEnd len="med" w="med" type="none"/>
            </a:ln>
          </p:spPr>
        </p:cxnSp>
        <p:cxnSp>
          <p:nvCxnSpPr>
            <p:cNvPr id="129" name="Google Shape;129;p21"/>
            <p:cNvCxnSpPr/>
            <p:nvPr/>
          </p:nvCxnSpPr>
          <p:spPr>
            <a:xfrm flipH="1" rot="10800000">
              <a:off x="6954325" y="963225"/>
              <a:ext cx="231300" cy="9600"/>
            </a:xfrm>
            <a:prstGeom prst="straightConnector1">
              <a:avLst/>
            </a:prstGeom>
            <a:noFill/>
            <a:ln cap="flat" cmpd="sng" w="38100">
              <a:solidFill>
                <a:srgbClr val="CC0000"/>
              </a:solidFill>
              <a:prstDash val="solid"/>
              <a:round/>
              <a:headEnd len="med" w="med" type="none"/>
              <a:tailEnd len="med" w="med" type="none"/>
            </a:ln>
          </p:spPr>
        </p:cxnSp>
        <p:cxnSp>
          <p:nvCxnSpPr>
            <p:cNvPr id="130" name="Google Shape;130;p21"/>
            <p:cNvCxnSpPr/>
            <p:nvPr/>
          </p:nvCxnSpPr>
          <p:spPr>
            <a:xfrm flipH="1">
              <a:off x="4835150" y="866875"/>
              <a:ext cx="2311800" cy="28800"/>
            </a:xfrm>
            <a:prstGeom prst="straightConnector1">
              <a:avLst/>
            </a:prstGeom>
            <a:noFill/>
            <a:ln cap="flat" cmpd="sng" w="38100">
              <a:solidFill>
                <a:srgbClr val="6AA84F"/>
              </a:solidFill>
              <a:prstDash val="solid"/>
              <a:round/>
              <a:headEnd len="med" w="med" type="none"/>
              <a:tailEnd len="med" w="med" type="none"/>
            </a:ln>
          </p:spPr>
        </p:cxnSp>
        <p:cxnSp>
          <p:nvCxnSpPr>
            <p:cNvPr id="131" name="Google Shape;131;p21"/>
            <p:cNvCxnSpPr/>
            <p:nvPr/>
          </p:nvCxnSpPr>
          <p:spPr>
            <a:xfrm flipH="1" rot="10800000">
              <a:off x="4806375" y="866900"/>
              <a:ext cx="28800" cy="1088400"/>
            </a:xfrm>
            <a:prstGeom prst="straightConnector1">
              <a:avLst/>
            </a:prstGeom>
            <a:noFill/>
            <a:ln cap="flat" cmpd="sng" w="38100">
              <a:solidFill>
                <a:srgbClr val="6AA84F"/>
              </a:solidFill>
              <a:prstDash val="solid"/>
              <a:round/>
              <a:headEnd len="med" w="med" type="none"/>
              <a:tailEnd len="med" w="med" type="none"/>
            </a:ln>
          </p:spPr>
        </p:cxnSp>
        <p:cxnSp>
          <p:nvCxnSpPr>
            <p:cNvPr id="132" name="Google Shape;132;p21"/>
            <p:cNvCxnSpPr/>
            <p:nvPr/>
          </p:nvCxnSpPr>
          <p:spPr>
            <a:xfrm rot="10800000">
              <a:off x="4719725" y="760925"/>
              <a:ext cx="2446500" cy="0"/>
            </a:xfrm>
            <a:prstGeom prst="straightConnector1">
              <a:avLst/>
            </a:prstGeom>
            <a:noFill/>
            <a:ln cap="flat" cmpd="sng" w="38100">
              <a:solidFill>
                <a:srgbClr val="F1C232"/>
              </a:solidFill>
              <a:prstDash val="solid"/>
              <a:round/>
              <a:headEnd len="med" w="med" type="none"/>
              <a:tailEnd len="med" w="med" type="none"/>
            </a:ln>
          </p:spPr>
        </p:cxnSp>
        <p:cxnSp>
          <p:nvCxnSpPr>
            <p:cNvPr id="133" name="Google Shape;133;p21"/>
            <p:cNvCxnSpPr/>
            <p:nvPr/>
          </p:nvCxnSpPr>
          <p:spPr>
            <a:xfrm flipH="1">
              <a:off x="4690425" y="770400"/>
              <a:ext cx="33900" cy="1184700"/>
            </a:xfrm>
            <a:prstGeom prst="straightConnector1">
              <a:avLst/>
            </a:prstGeom>
            <a:noFill/>
            <a:ln cap="flat" cmpd="sng" w="38100">
              <a:solidFill>
                <a:srgbClr val="F1C232"/>
              </a:solidFill>
              <a:prstDash val="solid"/>
              <a:round/>
              <a:headEnd len="med" w="med" type="none"/>
              <a:tailEnd len="med" w="med" type="none"/>
            </a:ln>
          </p:spPr>
        </p:cxnSp>
        <p:cxnSp>
          <p:nvCxnSpPr>
            <p:cNvPr id="134" name="Google Shape;134;p21"/>
            <p:cNvCxnSpPr/>
            <p:nvPr/>
          </p:nvCxnSpPr>
          <p:spPr>
            <a:xfrm>
              <a:off x="2503475" y="1139788"/>
              <a:ext cx="532800" cy="4500"/>
            </a:xfrm>
            <a:prstGeom prst="straightConnector1">
              <a:avLst/>
            </a:prstGeom>
            <a:noFill/>
            <a:ln cap="flat" cmpd="sng" w="38100">
              <a:solidFill>
                <a:srgbClr val="CC0000"/>
              </a:solidFill>
              <a:prstDash val="solid"/>
              <a:round/>
              <a:headEnd len="med" w="med" type="none"/>
              <a:tailEnd len="med" w="med" type="none"/>
            </a:ln>
          </p:spPr>
        </p:cxnSp>
        <p:cxnSp>
          <p:nvCxnSpPr>
            <p:cNvPr id="135" name="Google Shape;135;p21"/>
            <p:cNvCxnSpPr/>
            <p:nvPr/>
          </p:nvCxnSpPr>
          <p:spPr>
            <a:xfrm flipH="1">
              <a:off x="3002500" y="1166925"/>
              <a:ext cx="11100" cy="634500"/>
            </a:xfrm>
            <a:prstGeom prst="straightConnector1">
              <a:avLst/>
            </a:prstGeom>
            <a:noFill/>
            <a:ln cap="flat" cmpd="sng" w="38100">
              <a:solidFill>
                <a:srgbClr val="CC0000"/>
              </a:solidFill>
              <a:prstDash val="solid"/>
              <a:round/>
              <a:headEnd len="med" w="med" type="none"/>
              <a:tailEnd len="med" w="med" type="none"/>
            </a:ln>
          </p:spPr>
        </p:cxnSp>
        <p:cxnSp>
          <p:nvCxnSpPr>
            <p:cNvPr id="136" name="Google Shape;136;p21"/>
            <p:cNvCxnSpPr/>
            <p:nvPr/>
          </p:nvCxnSpPr>
          <p:spPr>
            <a:xfrm flipH="1">
              <a:off x="1484050" y="1790025"/>
              <a:ext cx="1552200" cy="11400"/>
            </a:xfrm>
            <a:prstGeom prst="straightConnector1">
              <a:avLst/>
            </a:prstGeom>
            <a:noFill/>
            <a:ln cap="flat" cmpd="sng" w="38100">
              <a:solidFill>
                <a:srgbClr val="CC0000"/>
              </a:solidFill>
              <a:prstDash val="solid"/>
              <a:round/>
              <a:headEnd len="med" w="med" type="none"/>
              <a:tailEnd len="med" w="med" type="none"/>
            </a:ln>
          </p:spPr>
        </p:cxnSp>
        <p:cxnSp>
          <p:nvCxnSpPr>
            <p:cNvPr id="137" name="Google Shape;137;p21"/>
            <p:cNvCxnSpPr/>
            <p:nvPr/>
          </p:nvCxnSpPr>
          <p:spPr>
            <a:xfrm flipH="1">
              <a:off x="1450250" y="1790025"/>
              <a:ext cx="33900" cy="2854800"/>
            </a:xfrm>
            <a:prstGeom prst="straightConnector1">
              <a:avLst/>
            </a:prstGeom>
            <a:noFill/>
            <a:ln cap="flat" cmpd="sng" w="38100">
              <a:solidFill>
                <a:srgbClr val="CC0000"/>
              </a:solidFill>
              <a:prstDash val="solid"/>
              <a:round/>
              <a:headEnd len="med" w="med" type="none"/>
              <a:tailEnd len="med" w="med" type="none"/>
            </a:ln>
          </p:spPr>
        </p:cxnSp>
        <p:cxnSp>
          <p:nvCxnSpPr>
            <p:cNvPr id="138" name="Google Shape;138;p21"/>
            <p:cNvCxnSpPr/>
            <p:nvPr/>
          </p:nvCxnSpPr>
          <p:spPr>
            <a:xfrm flipH="1" rot="10800000">
              <a:off x="1461475" y="4599850"/>
              <a:ext cx="2549100" cy="22500"/>
            </a:xfrm>
            <a:prstGeom prst="straightConnector1">
              <a:avLst/>
            </a:prstGeom>
            <a:noFill/>
            <a:ln cap="flat" cmpd="sng" w="38100">
              <a:solidFill>
                <a:srgbClr val="CC0000"/>
              </a:solidFill>
              <a:prstDash val="solid"/>
              <a:round/>
              <a:headEnd len="med" w="med" type="none"/>
              <a:tailEnd len="med" w="med" type="none"/>
            </a:ln>
          </p:spPr>
        </p:cxnSp>
        <p:cxnSp>
          <p:nvCxnSpPr>
            <p:cNvPr id="139" name="Google Shape;139;p21"/>
            <p:cNvCxnSpPr/>
            <p:nvPr/>
          </p:nvCxnSpPr>
          <p:spPr>
            <a:xfrm rot="10800000">
              <a:off x="4758300" y="509925"/>
              <a:ext cx="0" cy="271800"/>
            </a:xfrm>
            <a:prstGeom prst="straightConnector1">
              <a:avLst/>
            </a:prstGeom>
            <a:noFill/>
            <a:ln cap="flat" cmpd="sng" w="38100">
              <a:solidFill>
                <a:srgbClr val="F1C232"/>
              </a:solidFill>
              <a:prstDash val="solid"/>
              <a:round/>
              <a:headEnd len="med" w="med" type="none"/>
              <a:tailEnd len="med" w="med" type="none"/>
            </a:ln>
          </p:spPr>
        </p:cxnSp>
        <p:cxnSp>
          <p:nvCxnSpPr>
            <p:cNvPr id="140" name="Google Shape;140;p21"/>
            <p:cNvCxnSpPr/>
            <p:nvPr/>
          </p:nvCxnSpPr>
          <p:spPr>
            <a:xfrm rot="10800000">
              <a:off x="2605675" y="498425"/>
              <a:ext cx="2175300" cy="11400"/>
            </a:xfrm>
            <a:prstGeom prst="straightConnector1">
              <a:avLst/>
            </a:prstGeom>
            <a:noFill/>
            <a:ln cap="flat" cmpd="sng" w="38100">
              <a:solidFill>
                <a:srgbClr val="F1C232"/>
              </a:solidFill>
              <a:prstDash val="solid"/>
              <a:round/>
              <a:headEnd len="med" w="med" type="none"/>
              <a:tailEnd len="med" w="med" type="none"/>
            </a:ln>
          </p:spPr>
        </p:cxnSp>
        <p:cxnSp>
          <p:nvCxnSpPr>
            <p:cNvPr id="141" name="Google Shape;141;p21"/>
            <p:cNvCxnSpPr/>
            <p:nvPr/>
          </p:nvCxnSpPr>
          <p:spPr>
            <a:xfrm>
              <a:off x="2629550" y="656100"/>
              <a:ext cx="1007100" cy="36300"/>
            </a:xfrm>
            <a:prstGeom prst="straightConnector1">
              <a:avLst/>
            </a:prstGeom>
            <a:noFill/>
            <a:ln cap="flat" cmpd="sng" w="38100">
              <a:solidFill>
                <a:srgbClr val="3C78D8"/>
              </a:solidFill>
              <a:prstDash val="solid"/>
              <a:round/>
              <a:headEnd len="med" w="med" type="none"/>
              <a:tailEnd len="med" w="med" type="none"/>
            </a:ln>
          </p:spPr>
        </p:cxnSp>
        <p:cxnSp>
          <p:nvCxnSpPr>
            <p:cNvPr id="142" name="Google Shape;142;p21"/>
            <p:cNvCxnSpPr/>
            <p:nvPr/>
          </p:nvCxnSpPr>
          <p:spPr>
            <a:xfrm flipH="1">
              <a:off x="3580150" y="702425"/>
              <a:ext cx="33900" cy="1246200"/>
            </a:xfrm>
            <a:prstGeom prst="straightConnector1">
              <a:avLst/>
            </a:prstGeom>
            <a:noFill/>
            <a:ln cap="flat" cmpd="sng" w="38100">
              <a:solidFill>
                <a:srgbClr val="3C78D8"/>
              </a:solidFill>
              <a:prstDash val="solid"/>
              <a:round/>
              <a:headEnd len="med" w="med" type="none"/>
              <a:tailEnd len="med" w="med" type="none"/>
            </a:ln>
          </p:spPr>
        </p:cxnSp>
        <p:cxnSp>
          <p:nvCxnSpPr>
            <p:cNvPr id="143" name="Google Shape;143;p21"/>
            <p:cNvCxnSpPr/>
            <p:nvPr/>
          </p:nvCxnSpPr>
          <p:spPr>
            <a:xfrm flipH="1" rot="10800000">
              <a:off x="3817975" y="826950"/>
              <a:ext cx="11400" cy="1121700"/>
            </a:xfrm>
            <a:prstGeom prst="straightConnector1">
              <a:avLst/>
            </a:prstGeom>
            <a:noFill/>
            <a:ln cap="flat" cmpd="sng" w="38100">
              <a:solidFill>
                <a:srgbClr val="6AA84F"/>
              </a:solidFill>
              <a:prstDash val="solid"/>
              <a:round/>
              <a:headEnd len="med" w="med" type="none"/>
              <a:tailEnd len="med" w="med" type="none"/>
            </a:ln>
          </p:spPr>
        </p:cxnSp>
        <p:cxnSp>
          <p:nvCxnSpPr>
            <p:cNvPr id="144" name="Google Shape;144;p21"/>
            <p:cNvCxnSpPr/>
            <p:nvPr/>
          </p:nvCxnSpPr>
          <p:spPr>
            <a:xfrm>
              <a:off x="2629550" y="814512"/>
              <a:ext cx="1233900" cy="2400"/>
            </a:xfrm>
            <a:prstGeom prst="straightConnector1">
              <a:avLst/>
            </a:prstGeom>
            <a:noFill/>
            <a:ln cap="flat" cmpd="sng" w="38100">
              <a:solidFill>
                <a:srgbClr val="6AA84F"/>
              </a:solidFill>
              <a:prstDash val="solid"/>
              <a:round/>
              <a:headEnd len="med" w="med" type="none"/>
              <a:tailEnd len="med" w="med" type="none"/>
            </a:ln>
          </p:spPr>
        </p:cxnSp>
        <p:cxnSp>
          <p:nvCxnSpPr>
            <p:cNvPr id="145" name="Google Shape;145;p21"/>
            <p:cNvCxnSpPr/>
            <p:nvPr/>
          </p:nvCxnSpPr>
          <p:spPr>
            <a:xfrm flipH="1" rot="10800000">
              <a:off x="3704675" y="963375"/>
              <a:ext cx="28200" cy="996600"/>
            </a:xfrm>
            <a:prstGeom prst="straightConnector1">
              <a:avLst/>
            </a:prstGeom>
            <a:noFill/>
            <a:ln cap="flat" cmpd="sng" w="38100">
              <a:solidFill>
                <a:srgbClr val="E69138"/>
              </a:solidFill>
              <a:prstDash val="solid"/>
              <a:round/>
              <a:headEnd len="med" w="med" type="none"/>
              <a:tailEnd len="med" w="med" type="none"/>
            </a:ln>
          </p:spPr>
        </p:cxnSp>
        <p:cxnSp>
          <p:nvCxnSpPr>
            <p:cNvPr id="146" name="Google Shape;146;p21"/>
            <p:cNvCxnSpPr/>
            <p:nvPr/>
          </p:nvCxnSpPr>
          <p:spPr>
            <a:xfrm rot="10800000">
              <a:off x="2618250" y="963450"/>
              <a:ext cx="1109100" cy="22200"/>
            </a:xfrm>
            <a:prstGeom prst="straightConnector1">
              <a:avLst/>
            </a:prstGeom>
            <a:noFill/>
            <a:ln cap="flat" cmpd="sng" w="38100">
              <a:solidFill>
                <a:srgbClr val="E69138"/>
              </a:solidFill>
              <a:prstDash val="solid"/>
              <a:round/>
              <a:headEnd len="med" w="med" type="none"/>
              <a:tailEnd len="med" w="med" type="none"/>
            </a:ln>
          </p:spPr>
        </p:cxnSp>
      </p:grpSp>
      <p:sp>
        <p:nvSpPr>
          <p:cNvPr id="147" name="Google Shape;147;p21"/>
          <p:cNvSpPr txBox="1"/>
          <p:nvPr/>
        </p:nvSpPr>
        <p:spPr>
          <a:xfrm>
            <a:off x="2686250" y="54625"/>
            <a:ext cx="42987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100">
                <a:latin typeface="Georgia"/>
                <a:ea typeface="Georgia"/>
                <a:cs typeface="Georgia"/>
                <a:sym typeface="Georgia"/>
              </a:rPr>
              <a:t>CIRCUIT DIAGRAM</a:t>
            </a:r>
            <a:endParaRPr b="1" sz="3100">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